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12192000" cy="6858000"/>
  <p:notesSz cx="7104063" cy="10234613"/>
  <p:embeddedFontLst>
    <p:embeddedFont>
      <p:font typeface="Patchwork Stitchlings" panose="020B0604020202020204" charset="0"/>
      <p:regular r:id="rId19"/>
    </p:embeddedFont>
    <p:embeddedFont>
      <p:font typeface="Cheri" panose="020B0600070205080204"/>
      <p:regular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Patchwork Stitchlings Color" panose="020B0604020202020204" charset="0"/>
      <p:regular r:id="rId23"/>
    </p:embeddedFont>
    <p:embeddedFont>
      <p:font typeface="Keys of Paradise" panose="020B0604020202020204" charset="0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001A"/>
    <a:srgbClr val="A40000"/>
    <a:srgbClr val="7A00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>
        <p:scale>
          <a:sx n="86" d="100"/>
          <a:sy n="86" d="100"/>
        </p:scale>
        <p:origin x="-6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1" d="100"/>
          <a:sy n="41" d="100"/>
        </p:scale>
        <p:origin x="1794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788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12/14/2017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12/14/2017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12/14/2017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12/14/2017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12/14/2017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12/14/2017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B001A"/>
            </a:gs>
            <a:gs pos="100000">
              <a:srgbClr val="7A0017">
                <a:alpha val="100000"/>
                <a:lumMod val="83000"/>
                <a:lumOff val="17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934FF-F4E1-47C5-9CA5-30A81DDE2BE4}" type="datetimeFigureOut">
              <a:rPr lang="en-US" smtClean="0"/>
              <a:t>12/14/2017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61BA9-CDCF-4958-B8AB-66F3BF063E1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ww.google.co.jp/url?sa=i&amp;rct=j&amp;q=&amp;esrc=s&amp;source=images&amp;cd=&amp;cad=rja&amp;uact=8&amp;ved=0ahUKEwi81eH1mIjYAhVCmJQKHTXaBSEQjRwIBw&amp;url=https%3A%2F%2Fdesignertravel.co.uk%2Fhotels%2Fbeaches-negril%2F&amp;psig=AOvVaw249Cqc_DKx-te99-hip1cD&amp;ust=1513295941862421" TargetMode="Externa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co.jp/url?sa=i&amp;rct=j&amp;q=&amp;esrc=s&amp;source=images&amp;cd=&amp;cad=rja&amp;uact=8&amp;ved=0ahUKEwjT1bLgq4jYAhVEX5QKHcqtDEwQjRwIBw&amp;url=http%3A%2F%2Fwww.island-delight.co.uk%2Fchristmas-in-jamaica%2F&amp;psig=AOvVaw2A9olmTGLWuh5J0PEl2D14&amp;ust=1513295867109368" TargetMode="Externa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snowfall gif">
            <a:extLst>
              <a:ext uri="{FF2B5EF4-FFF2-40B4-BE49-F238E27FC236}">
                <a16:creationId xmlns="" xmlns:a16="http://schemas.microsoft.com/office/drawing/2014/main" id="{381998EE-DE76-417F-AEC0-3E67E1B1005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410" y="-54506"/>
            <a:ext cx="12396820" cy="696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9" name="Group 268"/>
          <p:cNvGrpSpPr/>
          <p:nvPr/>
        </p:nvGrpSpPr>
        <p:grpSpPr>
          <a:xfrm>
            <a:off x="-864870" y="5440680"/>
            <a:ext cx="14365605" cy="1442720"/>
            <a:chOff x="-57" y="8568"/>
            <a:chExt cx="22623" cy="2272"/>
          </a:xfrm>
        </p:grpSpPr>
        <p:grpSp>
          <p:nvGrpSpPr>
            <p:cNvPr id="262" name="Group 261"/>
            <p:cNvGrpSpPr/>
            <p:nvPr/>
          </p:nvGrpSpPr>
          <p:grpSpPr>
            <a:xfrm>
              <a:off x="-57" y="8568"/>
              <a:ext cx="7570" cy="2272"/>
              <a:chOff x="-57" y="8568"/>
              <a:chExt cx="7570" cy="2272"/>
            </a:xfrm>
          </p:grpSpPr>
          <p:pic>
            <p:nvPicPr>
              <p:cNvPr id="260" name="Picture 259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000000">
                      <a:alpha val="100000"/>
                    </a:srgbClr>
                  </a:clrFrom>
                  <a:clrTo>
                    <a:srgbClr val="000000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-57" y="8568"/>
                <a:ext cx="3886" cy="2273"/>
              </a:xfrm>
              <a:prstGeom prst="rect">
                <a:avLst/>
              </a:prstGeom>
            </p:spPr>
          </p:pic>
          <p:pic>
            <p:nvPicPr>
              <p:cNvPr id="261" name="Picture 260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000000">
                      <a:alpha val="100000"/>
                    </a:srgbClr>
                  </a:clrFrom>
                  <a:clrTo>
                    <a:srgbClr val="000000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3749" y="8568"/>
                <a:ext cx="3764" cy="2273"/>
              </a:xfrm>
              <a:prstGeom prst="rect">
                <a:avLst/>
              </a:prstGeom>
            </p:spPr>
          </p:pic>
        </p:grpSp>
        <p:grpSp>
          <p:nvGrpSpPr>
            <p:cNvPr id="263" name="Group 262"/>
            <p:cNvGrpSpPr/>
            <p:nvPr/>
          </p:nvGrpSpPr>
          <p:grpSpPr>
            <a:xfrm>
              <a:off x="7450" y="8568"/>
              <a:ext cx="7570" cy="2272"/>
              <a:chOff x="-57" y="8568"/>
              <a:chExt cx="7570" cy="2272"/>
            </a:xfrm>
          </p:grpSpPr>
          <p:pic>
            <p:nvPicPr>
              <p:cNvPr id="264" name="Picture 26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000000">
                      <a:alpha val="100000"/>
                    </a:srgbClr>
                  </a:clrFrom>
                  <a:clrTo>
                    <a:srgbClr val="000000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-57" y="8568"/>
                <a:ext cx="3886" cy="2273"/>
              </a:xfrm>
              <a:prstGeom prst="rect">
                <a:avLst/>
              </a:prstGeom>
            </p:spPr>
          </p:pic>
          <p:pic>
            <p:nvPicPr>
              <p:cNvPr id="265" name="Picture 264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000000">
                      <a:alpha val="100000"/>
                    </a:srgbClr>
                  </a:clrFrom>
                  <a:clrTo>
                    <a:srgbClr val="000000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3749" y="8568"/>
                <a:ext cx="3764" cy="2273"/>
              </a:xfrm>
              <a:prstGeom prst="rect">
                <a:avLst/>
              </a:prstGeom>
            </p:spPr>
          </p:pic>
        </p:grpSp>
        <p:grpSp>
          <p:nvGrpSpPr>
            <p:cNvPr id="266" name="Group 265"/>
            <p:cNvGrpSpPr/>
            <p:nvPr/>
          </p:nvGrpSpPr>
          <p:grpSpPr>
            <a:xfrm>
              <a:off x="14996" y="8568"/>
              <a:ext cx="7570" cy="2272"/>
              <a:chOff x="-57" y="8568"/>
              <a:chExt cx="7570" cy="2272"/>
            </a:xfrm>
          </p:grpSpPr>
          <p:pic>
            <p:nvPicPr>
              <p:cNvPr id="267" name="Picture 266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000000">
                      <a:alpha val="100000"/>
                    </a:srgbClr>
                  </a:clrFrom>
                  <a:clrTo>
                    <a:srgbClr val="000000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-57" y="8568"/>
                <a:ext cx="3886" cy="2273"/>
              </a:xfrm>
              <a:prstGeom prst="rect">
                <a:avLst/>
              </a:prstGeom>
            </p:spPr>
          </p:pic>
          <p:pic>
            <p:nvPicPr>
              <p:cNvPr id="268" name="Picture 267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000000">
                      <a:alpha val="100000"/>
                    </a:srgbClr>
                  </a:clrFrom>
                  <a:clrTo>
                    <a:srgbClr val="000000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3749" y="8568"/>
                <a:ext cx="3764" cy="2273"/>
              </a:xfrm>
              <a:prstGeom prst="rect">
                <a:avLst/>
              </a:prstGeom>
            </p:spPr>
          </p:pic>
        </p:grpSp>
      </p:grpSp>
      <p:pic>
        <p:nvPicPr>
          <p:cNvPr id="281" name="Picture 280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6650" y="4751070"/>
            <a:ext cx="633730" cy="10287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/>
        </p:nvSpPr>
        <p:spPr>
          <a:xfrm>
            <a:off x="48895" y="911225"/>
            <a:ext cx="12188825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DB001A"/>
                </a:solidFill>
                <a:latin typeface="Patchwork Stitchlings Color" panose="03000600000000000000" charset="0"/>
              </a:rPr>
              <a:t>CHRISTMAS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7185" y="911225"/>
            <a:ext cx="11612245" cy="23876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Patchwork Stitchlings" panose="03000600000000000000" charset="0"/>
              </a:rPr>
              <a:t>CHRISTMAS</a:t>
            </a:r>
          </a:p>
        </p:txBody>
      </p:sp>
      <p:pic>
        <p:nvPicPr>
          <p:cNvPr id="271" name="Picture 270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560" y="3950970"/>
            <a:ext cx="1126971" cy="1828800"/>
          </a:xfrm>
          <a:prstGeom prst="rect">
            <a:avLst/>
          </a:prstGeom>
        </p:spPr>
      </p:pic>
      <p:pic>
        <p:nvPicPr>
          <p:cNvPr id="275" name="Picture 274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88880" y="3905250"/>
            <a:ext cx="1155065" cy="1874520"/>
          </a:xfrm>
          <a:prstGeom prst="rect">
            <a:avLst/>
          </a:prstGeom>
        </p:spPr>
      </p:pic>
      <p:grpSp>
        <p:nvGrpSpPr>
          <p:cNvPr id="282" name="Group 281"/>
          <p:cNvGrpSpPr/>
          <p:nvPr/>
        </p:nvGrpSpPr>
        <p:grpSpPr>
          <a:xfrm>
            <a:off x="4412615" y="3950970"/>
            <a:ext cx="3192780" cy="1828800"/>
            <a:chOff x="7952" y="6222"/>
            <a:chExt cx="5028" cy="2880"/>
          </a:xfrm>
        </p:grpSpPr>
        <p:pic>
          <p:nvPicPr>
            <p:cNvPr id="278" name="Picture 27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000000">
                    <a:alpha val="100000"/>
                  </a:srgbClr>
                </a:clrFrom>
                <a:clrTo>
                  <a:srgbClr val="000000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83" y="7482"/>
              <a:ext cx="998" cy="1620"/>
            </a:xfrm>
            <a:prstGeom prst="rect">
              <a:avLst/>
            </a:prstGeom>
          </p:spPr>
        </p:pic>
        <p:pic>
          <p:nvPicPr>
            <p:cNvPr id="279" name="Picture 278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000000">
                    <a:alpha val="100000"/>
                  </a:srgbClr>
                </a:clrFrom>
                <a:clrTo>
                  <a:srgbClr val="000000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887" y="7192"/>
              <a:ext cx="1177" cy="1910"/>
            </a:xfrm>
            <a:prstGeom prst="rect">
              <a:avLst/>
            </a:prstGeom>
          </p:spPr>
        </p:pic>
        <p:pic>
          <p:nvPicPr>
            <p:cNvPr id="280" name="Picture 279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000000">
                    <a:alpha val="100000"/>
                  </a:srgbClr>
                </a:clrFrom>
                <a:clrTo>
                  <a:srgbClr val="000000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82" y="7482"/>
              <a:ext cx="998" cy="1620"/>
            </a:xfrm>
            <a:prstGeom prst="rect">
              <a:avLst/>
            </a:prstGeom>
          </p:spPr>
        </p:pic>
        <p:pic>
          <p:nvPicPr>
            <p:cNvPr id="276" name="Picture 275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000000">
                    <a:alpha val="100000"/>
                  </a:srgbClr>
                </a:clrFrom>
                <a:clrTo>
                  <a:srgbClr val="000000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2" y="6658"/>
              <a:ext cx="1506" cy="2444"/>
            </a:xfrm>
            <a:prstGeom prst="rect">
              <a:avLst/>
            </a:prstGeom>
          </p:spPr>
        </p:pic>
        <p:pic>
          <p:nvPicPr>
            <p:cNvPr id="273" name="Picture 272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000000">
                    <a:alpha val="100000"/>
                  </a:srgbClr>
                </a:clrFrom>
                <a:clrTo>
                  <a:srgbClr val="000000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56" y="6222"/>
              <a:ext cx="1775" cy="2880"/>
            </a:xfrm>
            <a:prstGeom prst="rect">
              <a:avLst/>
            </a:prstGeom>
          </p:spPr>
        </p:pic>
      </p:grpSp>
      <p:pic>
        <p:nvPicPr>
          <p:cNvPr id="274" name="Picture 273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6245" y="3569970"/>
            <a:ext cx="1362075" cy="2209800"/>
          </a:xfrm>
          <a:prstGeom prst="rect">
            <a:avLst/>
          </a:prstGeom>
        </p:spPr>
      </p:pic>
      <p:pic>
        <p:nvPicPr>
          <p:cNvPr id="277" name="Picture 276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740" y="4227830"/>
            <a:ext cx="956310" cy="1551940"/>
          </a:xfrm>
          <a:prstGeom prst="rect">
            <a:avLst/>
          </a:prstGeom>
        </p:spPr>
      </p:pic>
      <p:pic>
        <p:nvPicPr>
          <p:cNvPr id="259" name="SleighbellsInstrumental">
            <a:hlinkClick r:id="" action="ppaction://media"/>
            <a:extLst>
              <a:ext uri="{FF2B5EF4-FFF2-40B4-BE49-F238E27FC236}">
                <a16:creationId xmlns="" xmlns:a16="http://schemas.microsoft.com/office/drawing/2014/main" id="{98185C5F-E802-449B-ABE5-436E9AEDA9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87952" y="145415"/>
            <a:ext cx="609600" cy="609600"/>
          </a:xfrm>
          <a:prstGeom prst="rect">
            <a:avLst/>
          </a:prstGeom>
        </p:spPr>
      </p:pic>
      <p:pic>
        <p:nvPicPr>
          <p:cNvPr id="3080" name="Picture 8" descr="Image result for reindeer gif">
            <a:extLst>
              <a:ext uri="{FF2B5EF4-FFF2-40B4-BE49-F238E27FC236}">
                <a16:creationId xmlns="" xmlns:a16="http://schemas.microsoft.com/office/drawing/2014/main" id="{E7866D81-A51D-44F0-9F94-DEB734F48C3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4759" y="4178500"/>
            <a:ext cx="1419361" cy="147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0" name="TextBox 269">
            <a:extLst>
              <a:ext uri="{FF2B5EF4-FFF2-40B4-BE49-F238E27FC236}">
                <a16:creationId xmlns="" xmlns:a16="http://schemas.microsoft.com/office/drawing/2014/main" id="{4E49EA3A-7496-47AF-9DD3-15A604DDAA1F}"/>
              </a:ext>
            </a:extLst>
          </p:cNvPr>
          <p:cNvSpPr txBox="1"/>
          <p:nvPr/>
        </p:nvSpPr>
        <p:spPr>
          <a:xfrm>
            <a:off x="667928" y="1069784"/>
            <a:ext cx="59821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600" dirty="0">
                <a:ln w="38100">
                  <a:solidFill>
                    <a:schemeClr val="bg1"/>
                  </a:solidFill>
                </a:ln>
                <a:solidFill>
                  <a:schemeClr val="accent6"/>
                </a:solidFill>
                <a:latin typeface="Cheri" panose="00000400000000000000" pitchFamily="2" charset="0"/>
              </a:rPr>
              <a:t>JAMAICAN</a:t>
            </a:r>
            <a:endParaRPr lang="en-US" sz="6600" dirty="0">
              <a:ln w="38100">
                <a:solidFill>
                  <a:schemeClr val="bg1"/>
                </a:solidFill>
              </a:ln>
              <a:solidFill>
                <a:schemeClr val="accent6"/>
              </a:solidFill>
              <a:latin typeface="Cheri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85" fill="hold"/>
                                        <p:tgtEl>
                                          <p:spTgt spid="2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9"/>
                </p:tgtEl>
              </p:cMediaNode>
            </p:audio>
          </p:childTnLst>
        </p:cTn>
      </p:par>
    </p:tnLst>
    <p:bldLst>
      <p:bldP spid="27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/>
          <p:nvPr/>
        </p:nvSpPr>
        <p:spPr>
          <a:xfrm>
            <a:off x="1756728" y="1715135"/>
            <a:ext cx="2839085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13800">
                <a:solidFill>
                  <a:schemeClr val="accent6"/>
                </a:solidFill>
                <a:latin typeface="Patchwork Stitchlings Color" panose="03000600000000000000" charset="0"/>
                <a:sym typeface="+mn-ea"/>
              </a:rPr>
              <a:t>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1349058" y="1715135"/>
            <a:ext cx="365442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>
                <a:solidFill>
                  <a:schemeClr val="bg1"/>
                </a:solidFill>
                <a:latin typeface="Patchwork Stitchlings" panose="03000600000000000000" charset="0"/>
              </a:rPr>
              <a:t>?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-264160" y="5225415"/>
            <a:ext cx="68808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Keys of Paradise" panose="02000500000000000000" charset="0"/>
              </a:rPr>
              <a:t>COOKIES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/>
          </p:nvPr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780000">
            <a:off x="7576820" y="297180"/>
            <a:ext cx="3479800" cy="3479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4100" y="2642235"/>
            <a:ext cx="4088130" cy="36899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160000">
            <a:off x="5414010" y="1219835"/>
            <a:ext cx="4123690" cy="5190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7"/>
          <p:cNvSpPr txBox="1"/>
          <p:nvPr/>
        </p:nvSpPr>
        <p:spPr>
          <a:xfrm>
            <a:off x="6738303" y="1563370"/>
            <a:ext cx="2839085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13800">
                <a:solidFill>
                  <a:schemeClr val="accent6"/>
                </a:solidFill>
                <a:latin typeface="Patchwork Stitchlings Color" panose="03000600000000000000" charset="0"/>
                <a:sym typeface="+mn-ea"/>
              </a:rPr>
              <a:t>?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6330633" y="1563370"/>
            <a:ext cx="365442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>
                <a:solidFill>
                  <a:schemeClr val="bg1"/>
                </a:solidFill>
                <a:latin typeface="Patchwork Stitchlings" panose="03000600000000000000" charset="0"/>
              </a:rPr>
              <a:t>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4717415" y="5073650"/>
            <a:ext cx="68808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Keys of Paradise" panose="02000500000000000000" charset="0"/>
              </a:rPr>
              <a:t>MILK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/>
          </p:nvPr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  <a:lum bright="66000" contrast="-72000"/>
          </a:blip>
          <a:stretch>
            <a:fillRect/>
          </a:stretch>
        </p:blipFill>
        <p:spPr>
          <a:xfrm>
            <a:off x="-955675" y="368300"/>
            <a:ext cx="8717915" cy="581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/>
          <p:nvPr/>
        </p:nvSpPr>
        <p:spPr>
          <a:xfrm>
            <a:off x="2544128" y="1739265"/>
            <a:ext cx="2839085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13800">
                <a:solidFill>
                  <a:schemeClr val="accent6"/>
                </a:solidFill>
                <a:latin typeface="Patchwork Stitchlings Color" panose="03000600000000000000" charset="0"/>
                <a:sym typeface="+mn-ea"/>
              </a:rPr>
              <a:t>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2136458" y="1739265"/>
            <a:ext cx="365442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>
                <a:solidFill>
                  <a:schemeClr val="bg1"/>
                </a:solidFill>
                <a:latin typeface="Patchwork Stitchlings" panose="03000600000000000000" charset="0"/>
              </a:rPr>
              <a:t>?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523240" y="5249545"/>
            <a:ext cx="68808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Keys of Paradise" panose="02000500000000000000" charset="0"/>
              </a:rPr>
              <a:t>SWEATER</a:t>
            </a:r>
          </a:p>
        </p:txBody>
      </p:sp>
      <p:pic>
        <p:nvPicPr>
          <p:cNvPr id="1026" name="Picture 2" descr="Image result for ugly sweater png">
            <a:extLst>
              <a:ext uri="{FF2B5EF4-FFF2-40B4-BE49-F238E27FC236}">
                <a16:creationId xmlns="" xmlns:a16="http://schemas.microsoft.com/office/drawing/2014/main" id="{C7A8BFBC-963E-49BE-BF03-30C579190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24" b="89929" l="9496" r="91957">
                        <a14:foregroundMark x1="38857" y1="9269" x2="54167" y2="9002"/>
                        <a14:foregroundMark x1="54167" y1="9002" x2="49031" y2="14973"/>
                        <a14:foregroundMark x1="49031" y1="14973" x2="40698" y2="13815"/>
                        <a14:foregroundMark x1="40698" y1="13815" x2="39147" y2="8824"/>
                        <a14:foregroundMark x1="18411" y1="89127" x2="19380" y2="82086"/>
                        <a14:foregroundMark x1="19380" y1="82086" x2="9593" y2="62567"/>
                        <a14:foregroundMark x1="9593" y1="62567" x2="9593" y2="62210"/>
                        <a14:foregroundMark x1="29651" y1="83779" x2="39826" y2="82620"/>
                        <a14:foregroundMark x1="39826" y1="82620" x2="51744" y2="83155"/>
                        <a14:foregroundMark x1="51744" y1="83155" x2="59981" y2="86007"/>
                        <a14:foregroundMark x1="59981" y1="86007" x2="67733" y2="85740"/>
                        <a14:foregroundMark x1="67733" y1="85740" x2="60174" y2="88859"/>
                        <a14:foregroundMark x1="60174" y1="88859" x2="34593" y2="86898"/>
                        <a14:foregroundMark x1="34593" y1="86898" x2="29845" y2="75936"/>
                        <a14:foregroundMark x1="29845" y1="75936" x2="39632" y2="53387"/>
                        <a14:foregroundMark x1="39632" y1="53387" x2="38178" y2="43316"/>
                        <a14:foregroundMark x1="38178" y1="43316" x2="29942" y2="38681"/>
                        <a14:foregroundMark x1="29942" y1="38681" x2="16764" y2="48485"/>
                        <a14:foregroundMark x1="16764" y1="48485" x2="24128" y2="46078"/>
                        <a14:foregroundMark x1="24128" y1="46078" x2="29748" y2="40642"/>
                        <a14:foregroundMark x1="29748" y1="40642" x2="36725" y2="37701"/>
                        <a14:foregroundMark x1="36725" y1="37701" x2="45930" y2="39929"/>
                        <a14:foregroundMark x1="45930" y1="39929" x2="52422" y2="45455"/>
                        <a14:foregroundMark x1="52422" y1="45455" x2="60853" y2="61943"/>
                        <a14:foregroundMark x1="60853" y1="61943" x2="65407" y2="56150"/>
                        <a14:foregroundMark x1="65407" y1="56150" x2="64438" y2="64528"/>
                        <a14:foregroundMark x1="64438" y1="64528" x2="65795" y2="72727"/>
                        <a14:foregroundMark x1="65795" y1="72727" x2="59690" y2="66845"/>
                        <a14:foregroundMark x1="59690" y1="66845" x2="59399" y2="48396"/>
                        <a14:foregroundMark x1="59399" y1="48396" x2="67442" y2="42513"/>
                        <a14:foregroundMark x1="67442" y1="42513" x2="87597" y2="49643"/>
                        <a14:foregroundMark x1="87597" y1="49643" x2="91957" y2="56417"/>
                        <a14:foregroundMark x1="91957" y1="56417" x2="88663" y2="73619"/>
                        <a14:foregroundMark x1="88663" y1="73619" x2="83140" y2="78699"/>
                        <a14:foregroundMark x1="83140" y1="78699" x2="78973" y2="86542"/>
                        <a14:foregroundMark x1="78973" y1="86542" x2="82461" y2="87255"/>
                        <a14:foregroundMark x1="84109" y1="76471" x2="84109" y2="76471"/>
                        <a14:foregroundMark x1="81977" y1="76560" x2="81977" y2="76560"/>
                        <a14:foregroundMark x1="86531" y1="78520" x2="86531" y2="78520"/>
                        <a14:foregroundMark x1="87112" y1="77362" x2="87112" y2="77362"/>
                        <a14:foregroundMark x1="67151" y1="59537" x2="67151" y2="59537"/>
                        <a14:foregroundMark x1="63857" y1="54813" x2="63857" y2="54813"/>
                        <a14:foregroundMark x1="62984" y1="55971" x2="62984" y2="55971"/>
                        <a14:foregroundMark x1="68023" y1="72371" x2="60756" y2="65865"/>
                        <a14:foregroundMark x1="60756" y1="65865" x2="57267" y2="59091"/>
                        <a14:foregroundMark x1="57267" y1="59091" x2="59787" y2="52317"/>
                        <a14:foregroundMark x1="59787" y1="52317" x2="66860" y2="49465"/>
                        <a14:foregroundMark x1="66860" y1="49465" x2="70930" y2="56417"/>
                        <a14:foregroundMark x1="70930" y1="56417" x2="71027" y2="65241"/>
                        <a14:foregroundMark x1="71027" y1="65241" x2="67248" y2="72014"/>
                        <a14:foregroundMark x1="67248" y1="72014" x2="65504" y2="72371"/>
                        <a14:foregroundMark x1="67054" y1="55437" x2="64535" y2="62210"/>
                        <a14:foregroundMark x1="64535" y1="62210" x2="66376" y2="65241"/>
                        <a14:foregroundMark x1="63857" y1="55080" x2="64341" y2="57398"/>
                        <a14:foregroundMark x1="63760" y1="57398" x2="65601" y2="56863"/>
                        <a14:foregroundMark x1="64147" y1="53565" x2="64147" y2="53565"/>
                        <a14:foregroundMark x1="42054" y1="42513" x2="42054" y2="42513"/>
                        <a14:foregroundMark x1="39050" y1="41889" x2="39050" y2="41889"/>
                        <a14:foregroundMark x1="39050" y1="41889" x2="39050" y2="41889"/>
                        <a14:foregroundMark x1="39050" y1="41889" x2="38372" y2="42335"/>
                        <a14:foregroundMark x1="40891" y1="43405" x2="41667" y2="40285"/>
                        <a14:foregroundMark x1="35174" y1="35383" x2="42248" y2="35740"/>
                        <a14:foregroundMark x1="50872" y1="15597" x2="58430" y2="13369"/>
                        <a14:foregroundMark x1="58430" y1="13369" x2="56686" y2="9804"/>
                        <a14:foregroundMark x1="15213" y1="54278" x2="21705" y2="52317"/>
                        <a14:foregroundMark x1="18411" y1="50802" x2="12597" y2="47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05351">
            <a:off x="6264261" y="665429"/>
            <a:ext cx="5083178" cy="5527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7"/>
          <p:cNvSpPr txBox="1"/>
          <p:nvPr/>
        </p:nvSpPr>
        <p:spPr>
          <a:xfrm>
            <a:off x="7332027" y="1563370"/>
            <a:ext cx="2839085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13800">
                <a:solidFill>
                  <a:schemeClr val="accent6"/>
                </a:solidFill>
                <a:latin typeface="Patchwork Stitchlings Color" panose="03000600000000000000" charset="0"/>
                <a:sym typeface="+mn-ea"/>
              </a:rPr>
              <a:t>?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6924357" y="1563370"/>
            <a:ext cx="365442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 dirty="0">
                <a:solidFill>
                  <a:schemeClr val="bg1"/>
                </a:solidFill>
                <a:latin typeface="Patchwork Stitchlings" panose="03000600000000000000" charset="0"/>
              </a:rPr>
              <a:t>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5311140" y="5073650"/>
            <a:ext cx="6880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eys of Paradise" panose="02000500000000000000" charset="0"/>
              </a:rPr>
              <a:t>CHRISTMAS CARD</a:t>
            </a:r>
          </a:p>
        </p:txBody>
      </p:sp>
      <p:pic>
        <p:nvPicPr>
          <p:cNvPr id="2052" name="Picture 4" descr="Image result for christmas card cartoon">
            <a:extLst>
              <a:ext uri="{FF2B5EF4-FFF2-40B4-BE49-F238E27FC236}">
                <a16:creationId xmlns="" xmlns:a16="http://schemas.microsoft.com/office/drawing/2014/main" id="{EB9F3B9D-571C-48CF-B950-94652A3BE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79" b="93485" l="1061" r="96061">
                        <a14:foregroundMark x1="8636" y1="21061" x2="21818" y2="88485"/>
                        <a14:foregroundMark x1="4394" y1="19242" x2="5152" y2="25758"/>
                        <a14:foregroundMark x1="1061" y1="17576" x2="1061" y2="17576"/>
                        <a14:foregroundMark x1="56667" y1="6970" x2="56667" y2="6970"/>
                        <a14:foregroundMark x1="62879" y1="2879" x2="62879" y2="2879"/>
                        <a14:foregroundMark x1="89545" y1="21667" x2="89545" y2="21667"/>
                        <a14:foregroundMark x1="91364" y1="73182" x2="92424" y2="80909"/>
                        <a14:foregroundMark x1="92424" y1="80909" x2="96212" y2="87121"/>
                        <a14:foregroundMark x1="90606" y1="91970" x2="74394" y2="93485"/>
                        <a14:foregroundMark x1="74394" y1="93485" x2="72121" y2="93333"/>
                        <a14:foregroundMark x1="61970" y1="77576" x2="37879" y2="59242"/>
                        <a14:foregroundMark x1="37879" y1="59242" x2="35909" y2="58788"/>
                        <a14:foregroundMark x1="41818" y1="49545" x2="68636" y2="29242"/>
                        <a14:foregroundMark x1="73030" y1="41818" x2="42727" y2="32273"/>
                        <a14:foregroundMark x1="39394" y1="39091" x2="52576" y2="28636"/>
                        <a14:foregroundMark x1="52576" y1="28636" x2="53788" y2="28485"/>
                        <a14:foregroundMark x1="56970" y1="45606" x2="56970" y2="45606"/>
                        <a14:foregroundMark x1="57879" y1="62424" x2="57879" y2="62424"/>
                        <a14:foregroundMark x1="54848" y1="60909" x2="54848" y2="60909"/>
                        <a14:foregroundMark x1="56818" y1="68182" x2="56818" y2="68182"/>
                        <a14:foregroundMark x1="55455" y1="58939" x2="55455" y2="58939"/>
                        <a14:foregroundMark x1="56061" y1="55758" x2="56061" y2="55758"/>
                        <a14:foregroundMark x1="50152" y1="75909" x2="50152" y2="75909"/>
                        <a14:foregroundMark x1="49545" y1="82121" x2="49545" y2="82121"/>
                        <a14:foregroundMark x1="41515" y1="81515" x2="55152" y2="81212"/>
                        <a14:foregroundMark x1="55152" y1="81212" x2="72879" y2="82576"/>
                        <a14:foregroundMark x1="72879" y1="82576" x2="78182" y2="85455"/>
                        <a14:foregroundMark x1="68333" y1="63030" x2="68333" y2="63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1861">
            <a:off x="1039712" y="427674"/>
            <a:ext cx="4919993" cy="491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/>
          <p:nvPr/>
        </p:nvSpPr>
        <p:spPr>
          <a:xfrm>
            <a:off x="2655569" y="5761714"/>
            <a:ext cx="6880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Keys of Paradise" panose="02000500000000000000" charset="0"/>
              </a:rPr>
              <a:t>CHRISTMAS DINNER</a:t>
            </a:r>
          </a:p>
        </p:txBody>
      </p:sp>
      <p:pic>
        <p:nvPicPr>
          <p:cNvPr id="1026" name="Picture 2" descr="http://www.yesmagazine.org/happiness/when-your-drunk-uncle-brings-up-police-or-food-stamps-this-holiday-season/Familychristmas_shutterstoc.jpg/@@images/image/feature">
            <a:extLst>
              <a:ext uri="{FF2B5EF4-FFF2-40B4-BE49-F238E27FC236}">
                <a16:creationId xmlns="" xmlns:a16="http://schemas.microsoft.com/office/drawing/2014/main" id="{ACC8BDBA-930D-4D3C-A111-AABFCE99D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204" y="390488"/>
            <a:ext cx="7791591" cy="491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98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026" name="Picture 2" descr="「children on beaches in jamaica」の画像検索結果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902" y="969484"/>
            <a:ext cx="8108414" cy="4737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2010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050" name="Picture 2" descr="「christmas in jamaica」の画像検索結果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223" y="925417"/>
            <a:ext cx="8283346" cy="453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883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7"/>
          <p:cNvSpPr txBox="1"/>
          <p:nvPr/>
        </p:nvSpPr>
        <p:spPr>
          <a:xfrm>
            <a:off x="4676458" y="1360805"/>
            <a:ext cx="2839085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13800">
                <a:solidFill>
                  <a:schemeClr val="accent6"/>
                </a:solidFill>
                <a:latin typeface="Patchwork Stitchlings Color" panose="03000600000000000000" charset="0"/>
                <a:sym typeface="+mn-ea"/>
              </a:rPr>
              <a:t>?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4268788" y="1360805"/>
            <a:ext cx="365442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>
                <a:solidFill>
                  <a:schemeClr val="bg1"/>
                </a:solidFill>
                <a:latin typeface="Patchwork Stitchlings" panose="03000600000000000000" charset="0"/>
              </a:rPr>
              <a:t>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1689100" y="4892040"/>
            <a:ext cx="93897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>
                <a:solidFill>
                  <a:schemeClr val="bg1"/>
                </a:solidFill>
                <a:latin typeface="Keys of Paradise" panose="02000500000000000000" charset="0"/>
              </a:rPr>
              <a:t>WHAT'S THIS? GAME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/>
          </p:nvPr>
        </p:nvPicPr>
        <p:blipFill>
          <a:blip r:embed="rId2" cstate="screen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3180" y="-22860"/>
            <a:ext cx="3298190" cy="690372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6738303" y="1563370"/>
            <a:ext cx="2839085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13800">
                <a:solidFill>
                  <a:schemeClr val="accent6"/>
                </a:solidFill>
                <a:latin typeface="Patchwork Stitchlings Color" panose="03000600000000000000" charset="0"/>
                <a:sym typeface="+mn-ea"/>
              </a:rPr>
              <a:t>?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6330633" y="1563370"/>
            <a:ext cx="365442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>
                <a:solidFill>
                  <a:schemeClr val="bg1"/>
                </a:solidFill>
                <a:latin typeface="Patchwork Stitchlings" panose="03000600000000000000" charset="0"/>
              </a:rPr>
              <a:t>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4717415" y="5073650"/>
            <a:ext cx="68808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Keys of Paradise" panose="02000500000000000000" charset="0"/>
              </a:rPr>
              <a:t>SANTA Claus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2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48" b="90000" l="44054" r="98770">
                        <a14:foregroundMark x1="44171" y1="30839" x2="44171" y2="30839"/>
                        <a14:foregroundMark x1="45753" y1="29580" x2="44054" y2="31189"/>
                        <a14:foregroundMark x1="90627" y1="5315" x2="94669" y2="12448"/>
                        <a14:foregroundMark x1="94669" y1="12448" x2="95021" y2="20629"/>
                        <a14:foregroundMark x1="95021" y1="20629" x2="93849" y2="22797"/>
                        <a14:foregroundMark x1="90920" y1="6434" x2="93029" y2="6923"/>
                        <a14:foregroundMark x1="89865" y1="2657" x2="89865" y2="2657"/>
                        <a14:foregroundMark x1="94200" y1="49301" x2="94200" y2="50210"/>
                        <a14:foregroundMark x1="95431" y1="44266" x2="95431" y2="44266"/>
                        <a14:foregroundMark x1="95665" y1="17483" x2="95665" y2="17483"/>
                        <a14:foregroundMark x1="95138" y1="78112" x2="98770" y2="85245"/>
                        <a14:foregroundMark x1="98770" y1="85245" x2="98418" y2="858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391"/>
          <a:stretch/>
        </p:blipFill>
        <p:spPr>
          <a:xfrm>
            <a:off x="8100291" y="1148080"/>
            <a:ext cx="4098694" cy="585978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2544128" y="1739265"/>
            <a:ext cx="2839085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13800">
                <a:solidFill>
                  <a:schemeClr val="accent6"/>
                </a:solidFill>
                <a:latin typeface="Patchwork Stitchlings Color" panose="03000600000000000000" charset="0"/>
                <a:sym typeface="+mn-ea"/>
              </a:rPr>
              <a:t>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2136458" y="1739265"/>
            <a:ext cx="365442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>
                <a:solidFill>
                  <a:schemeClr val="bg1"/>
                </a:solidFill>
                <a:latin typeface="Patchwork Stitchlings" panose="03000600000000000000" charset="0"/>
              </a:rPr>
              <a:t>?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523240" y="5249545"/>
            <a:ext cx="68808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Keys of Paradise" panose="02000500000000000000" charset="0"/>
              </a:rPr>
              <a:t>REINDEER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7"/>
          <p:cNvSpPr txBox="1"/>
          <p:nvPr/>
        </p:nvSpPr>
        <p:spPr>
          <a:xfrm>
            <a:off x="6738303" y="1563370"/>
            <a:ext cx="2839085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13800">
                <a:solidFill>
                  <a:schemeClr val="accent6"/>
                </a:solidFill>
                <a:latin typeface="Patchwork Stitchlings Color" panose="03000600000000000000" charset="0"/>
                <a:sym typeface="+mn-ea"/>
              </a:rPr>
              <a:t>?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6330633" y="1563370"/>
            <a:ext cx="365442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>
                <a:solidFill>
                  <a:schemeClr val="bg1"/>
                </a:solidFill>
                <a:latin typeface="Patchwork Stitchlings" panose="03000600000000000000" charset="0"/>
              </a:rPr>
              <a:t>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4717415" y="5073650"/>
            <a:ext cx="68808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>
                <a:solidFill>
                  <a:schemeClr val="bg1"/>
                </a:solidFill>
                <a:latin typeface="Keys of Paradise" panose="02000500000000000000" charset="0"/>
              </a:rPr>
              <a:t>CHRISTMAS TREE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/>
          </p:nvPr>
        </p:nvPicPr>
        <p:blipFill>
          <a:blip r:embed="rId2" cstate="screen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020" y="276860"/>
            <a:ext cx="5706745" cy="653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/>
          <p:nvPr/>
        </p:nvSpPr>
        <p:spPr>
          <a:xfrm>
            <a:off x="2234248" y="1739265"/>
            <a:ext cx="2839085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13800">
                <a:solidFill>
                  <a:schemeClr val="accent6"/>
                </a:solidFill>
                <a:latin typeface="Patchwork Stitchlings Color" panose="03000600000000000000" charset="0"/>
                <a:sym typeface="+mn-ea"/>
              </a:rPr>
              <a:t>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1826578" y="1739265"/>
            <a:ext cx="365442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>
                <a:solidFill>
                  <a:schemeClr val="bg1"/>
                </a:solidFill>
                <a:latin typeface="Patchwork Stitchlings" panose="03000600000000000000" charset="0"/>
              </a:rPr>
              <a:t>?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213360" y="4993005"/>
            <a:ext cx="68808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Keys of Paradise" panose="02000500000000000000" charset="0"/>
              </a:rPr>
              <a:t>PRESENT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/>
          </p:nvPr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0135" y="365125"/>
            <a:ext cx="5426075" cy="581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7"/>
          <p:cNvSpPr txBox="1"/>
          <p:nvPr/>
        </p:nvSpPr>
        <p:spPr>
          <a:xfrm>
            <a:off x="7870508" y="1563370"/>
            <a:ext cx="2839085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13800">
                <a:solidFill>
                  <a:schemeClr val="accent6"/>
                </a:solidFill>
                <a:latin typeface="Patchwork Stitchlings Color" panose="03000600000000000000" charset="0"/>
                <a:sym typeface="+mn-ea"/>
              </a:rPr>
              <a:t>?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7462838" y="1563370"/>
            <a:ext cx="365442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>
                <a:solidFill>
                  <a:schemeClr val="bg1"/>
                </a:solidFill>
                <a:latin typeface="Patchwork Stitchlings" panose="03000600000000000000" charset="0"/>
              </a:rPr>
              <a:t>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6738620" y="5073650"/>
            <a:ext cx="51028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Keys of Paradise" panose="02000500000000000000" charset="0"/>
              </a:rPr>
              <a:t>SNOW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/>
          </p:nvPr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970" y="370840"/>
            <a:ext cx="5038725" cy="4124325"/>
          </a:xfrm>
          <a:prstGeom prst="rect">
            <a:avLst/>
          </a:prstGeom>
        </p:spPr>
      </p:pic>
      <p:pic>
        <p:nvPicPr>
          <p:cNvPr id="4" name="Content Placeholder 2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9070" y="1463040"/>
            <a:ext cx="5038725" cy="4124325"/>
          </a:xfrm>
          <a:prstGeom prst="rect">
            <a:avLst/>
          </a:prstGeom>
        </p:spPr>
      </p:pic>
      <p:pic>
        <p:nvPicPr>
          <p:cNvPr id="6" name="Content Placeholder 2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970" y="2339340"/>
            <a:ext cx="503872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/>
          <p:nvPr/>
        </p:nvSpPr>
        <p:spPr>
          <a:xfrm>
            <a:off x="1172528" y="1739265"/>
            <a:ext cx="2839085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13800">
                <a:solidFill>
                  <a:schemeClr val="accent6"/>
                </a:solidFill>
                <a:latin typeface="Patchwork Stitchlings Color" panose="03000600000000000000" charset="0"/>
                <a:sym typeface="+mn-ea"/>
              </a:rPr>
              <a:t>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764858" y="1739265"/>
            <a:ext cx="365442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>
                <a:solidFill>
                  <a:schemeClr val="bg1"/>
                </a:solidFill>
                <a:latin typeface="Patchwork Stitchlings" panose="03000600000000000000" charset="0"/>
              </a:rPr>
              <a:t>?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-848360" y="5249545"/>
            <a:ext cx="68808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Keys of Paradise" panose="02000500000000000000" charset="0"/>
              </a:rPr>
              <a:t>SLED</a:t>
            </a:r>
          </a:p>
        </p:txBody>
      </p:sp>
      <p:sp>
        <p:nvSpPr>
          <p:cNvPr id="3" name="Freeform 2"/>
          <p:cNvSpPr/>
          <p:nvPr/>
        </p:nvSpPr>
        <p:spPr>
          <a:xfrm>
            <a:off x="1687830" y="-402590"/>
            <a:ext cx="11797665" cy="9257665"/>
          </a:xfrm>
          <a:custGeom>
            <a:avLst/>
            <a:gdLst>
              <a:gd name="connisteX0" fmla="*/ 32063 w 9473523"/>
              <a:gd name="connsiteY0" fmla="*/ 6739991 h 7433842"/>
              <a:gd name="connisteX1" fmla="*/ 1746563 w 9473523"/>
              <a:gd name="connsiteY1" fmla="*/ 5647791 h 7433842"/>
              <a:gd name="connisteX2" fmla="*/ 3791263 w 9473523"/>
              <a:gd name="connsiteY2" fmla="*/ 3539591 h 7433842"/>
              <a:gd name="connisteX3" fmla="*/ 6077263 w 9473523"/>
              <a:gd name="connsiteY3" fmla="*/ 2167991 h 7433842"/>
              <a:gd name="connisteX4" fmla="*/ 7410763 w 9473523"/>
              <a:gd name="connsiteY4" fmla="*/ 936091 h 7433842"/>
              <a:gd name="connisteX5" fmla="*/ 8985563 w 9473523"/>
              <a:gd name="connsiteY5" fmla="*/ 72491 h 7433842"/>
              <a:gd name="connisteX6" fmla="*/ 9137963 w 9473523"/>
              <a:gd name="connsiteY6" fmla="*/ 237591 h 7433842"/>
              <a:gd name="connisteX7" fmla="*/ 9125263 w 9473523"/>
              <a:gd name="connsiteY7" fmla="*/ 1266291 h 7433842"/>
              <a:gd name="connisteX8" fmla="*/ 9074463 w 9473523"/>
              <a:gd name="connsiteY8" fmla="*/ 3082391 h 7433842"/>
              <a:gd name="connisteX9" fmla="*/ 9226863 w 9473523"/>
              <a:gd name="connsiteY9" fmla="*/ 6981291 h 7433842"/>
              <a:gd name="connisteX10" fmla="*/ 5950263 w 9473523"/>
              <a:gd name="connsiteY10" fmla="*/ 7273391 h 7433842"/>
              <a:gd name="connisteX11" fmla="*/ 1213163 w 9473523"/>
              <a:gd name="connsiteY11" fmla="*/ 7209891 h 7433842"/>
              <a:gd name="connisteX12" fmla="*/ 32063 w 9473523"/>
              <a:gd name="connsiteY12" fmla="*/ 6739991 h 743384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9473523" h="7433842">
                <a:moveTo>
                  <a:pt x="32064" y="6739992"/>
                </a:moveTo>
                <a:cubicBezTo>
                  <a:pt x="138744" y="6427572"/>
                  <a:pt x="994724" y="6287872"/>
                  <a:pt x="1746564" y="5647792"/>
                </a:cubicBezTo>
                <a:cubicBezTo>
                  <a:pt x="2498404" y="5007712"/>
                  <a:pt x="2925124" y="4235552"/>
                  <a:pt x="3791264" y="3539592"/>
                </a:cubicBezTo>
                <a:cubicBezTo>
                  <a:pt x="4657404" y="2843632"/>
                  <a:pt x="5353364" y="2688692"/>
                  <a:pt x="6077264" y="2167992"/>
                </a:cubicBezTo>
                <a:cubicBezTo>
                  <a:pt x="6801164" y="1647292"/>
                  <a:pt x="6829104" y="1355192"/>
                  <a:pt x="7410764" y="936092"/>
                </a:cubicBezTo>
                <a:cubicBezTo>
                  <a:pt x="7992424" y="516992"/>
                  <a:pt x="8640124" y="212192"/>
                  <a:pt x="8985564" y="72492"/>
                </a:cubicBezTo>
                <a:cubicBezTo>
                  <a:pt x="9331004" y="-67208"/>
                  <a:pt x="9110024" y="-1168"/>
                  <a:pt x="9137964" y="237592"/>
                </a:cubicBezTo>
                <a:cubicBezTo>
                  <a:pt x="9165904" y="476352"/>
                  <a:pt x="9137964" y="697332"/>
                  <a:pt x="9125264" y="1266292"/>
                </a:cubicBezTo>
                <a:cubicBezTo>
                  <a:pt x="9112564" y="1835252"/>
                  <a:pt x="9054144" y="1939392"/>
                  <a:pt x="9074464" y="3082392"/>
                </a:cubicBezTo>
                <a:cubicBezTo>
                  <a:pt x="9094784" y="4225392"/>
                  <a:pt x="9851704" y="6143092"/>
                  <a:pt x="9226864" y="6981292"/>
                </a:cubicBezTo>
                <a:cubicBezTo>
                  <a:pt x="8602024" y="7819492"/>
                  <a:pt x="7553004" y="7227672"/>
                  <a:pt x="5950264" y="7273392"/>
                </a:cubicBezTo>
                <a:cubicBezTo>
                  <a:pt x="4347524" y="7319112"/>
                  <a:pt x="2396804" y="7316572"/>
                  <a:pt x="1213164" y="7209892"/>
                </a:cubicBezTo>
                <a:cubicBezTo>
                  <a:pt x="29524" y="7103212"/>
                  <a:pt x="-74616" y="7052412"/>
                  <a:pt x="32064" y="6739992"/>
                </a:cubicBez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/>
          </p:nvPr>
        </p:nvPicPr>
        <p:blipFill>
          <a:blip r:embed="rId2" cstate="screen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4700" y="2633980"/>
            <a:ext cx="5608955" cy="318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7"/>
          <p:cNvSpPr txBox="1"/>
          <p:nvPr/>
        </p:nvSpPr>
        <p:spPr>
          <a:xfrm>
            <a:off x="7487603" y="1563370"/>
            <a:ext cx="2839085" cy="221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13800">
                <a:solidFill>
                  <a:schemeClr val="accent6"/>
                </a:solidFill>
                <a:latin typeface="Patchwork Stitchlings Color" panose="03000600000000000000" charset="0"/>
                <a:sym typeface="+mn-ea"/>
              </a:rPr>
              <a:t>?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7079933" y="1563370"/>
            <a:ext cx="365442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800">
                <a:solidFill>
                  <a:schemeClr val="bg1"/>
                </a:solidFill>
                <a:latin typeface="Patchwork Stitchlings" panose="03000600000000000000" charset="0"/>
              </a:rPr>
              <a:t>?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5466715" y="5073650"/>
            <a:ext cx="68808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Keys of Paradise" panose="02000500000000000000" charset="0"/>
              </a:rPr>
              <a:t>HORSE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/>
          </p:nvPr>
        </p:nvPicPr>
        <p:blipFill>
          <a:blip r:embed="rId2" cstate="screen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515" y="523240"/>
            <a:ext cx="6541135" cy="581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47</Words>
  <Application>Microsoft Office PowerPoint</Application>
  <PresentationFormat>ユーザー設定</PresentationFormat>
  <Paragraphs>40</Paragraphs>
  <Slides>16</Slides>
  <Notes>1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5" baseType="lpstr">
      <vt:lpstr>Arial</vt:lpstr>
      <vt:lpstr>ＭＳ Ｐゴシック</vt:lpstr>
      <vt:lpstr>Patchwork Stitchlings</vt:lpstr>
      <vt:lpstr>Cheri</vt:lpstr>
      <vt:lpstr>Calibri Light</vt:lpstr>
      <vt:lpstr>Patchwork Stitchlings Color</vt:lpstr>
      <vt:lpstr>Keys of Paradise</vt:lpstr>
      <vt:lpstr>Calibri</vt:lpstr>
      <vt:lpstr>Office Theme</vt:lpstr>
      <vt:lpstr>CHRISTMAS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CHRISTMAS</dc:title>
  <dc:creator>cwmoo</dc:creator>
  <cp:lastModifiedBy>Toshiba-User</cp:lastModifiedBy>
  <cp:revision>18</cp:revision>
  <dcterms:created xsi:type="dcterms:W3CDTF">2017-11-16T03:01:00Z</dcterms:created>
  <dcterms:modified xsi:type="dcterms:W3CDTF">2017-12-14T01:23:59Z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1033-10.2.0.5978</vt:lpwstr>
  </property>
</Properties>
</file>