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7" r:id="rId23"/>
    <p:sldId id="300" r:id="rId24"/>
    <p:sldId id="286" r:id="rId25"/>
    <p:sldId id="299" r:id="rId26"/>
    <p:sldId id="291" r:id="rId27"/>
    <p:sldId id="289" r:id="rId28"/>
    <p:sldId id="290" r:id="rId29"/>
    <p:sldId id="293" r:id="rId30"/>
    <p:sldId id="294" r:id="rId31"/>
    <p:sldId id="301" r:id="rId32"/>
    <p:sldId id="302" r:id="rId33"/>
    <p:sldId id="303" r:id="rId34"/>
    <p:sldId id="304" r:id="rId35"/>
    <p:sldId id="305" r:id="rId36"/>
    <p:sldId id="306" r:id="rId37"/>
    <p:sldId id="307" r:id="rId38"/>
    <p:sldId id="308" r:id="rId39"/>
    <p:sldId id="309" r:id="rId40"/>
    <p:sldId id="310" r:id="rId41"/>
    <p:sldId id="311" r:id="rId42"/>
    <p:sldId id="312" r:id="rId43"/>
    <p:sldId id="313" r:id="rId44"/>
    <p:sldId id="314" r:id="rId45"/>
    <p:sldId id="315" r:id="rId46"/>
    <p:sldId id="316" r:id="rId47"/>
    <p:sldId id="317" r:id="rId48"/>
    <p:sldId id="318" r:id="rId49"/>
    <p:sldId id="319" r:id="rId50"/>
    <p:sldId id="320" r:id="rId51"/>
    <p:sldId id="321" r:id="rId52"/>
    <p:sldId id="322" r:id="rId53"/>
    <p:sldId id="323" r:id="rId54"/>
    <p:sldId id="324" r:id="rId55"/>
    <p:sldId id="325" r:id="rId56"/>
    <p:sldId id="326" r:id="rId57"/>
    <p:sldId id="327" r:id="rId58"/>
    <p:sldId id="328" r:id="rId59"/>
    <p:sldId id="329" r:id="rId60"/>
    <p:sldId id="330" r:id="rId61"/>
    <p:sldId id="331" r:id="rId62"/>
    <p:sldId id="332" r:id="rId63"/>
    <p:sldId id="333" r:id="rId64"/>
    <p:sldId id="334" r:id="rId65"/>
    <p:sldId id="335" r:id="rId66"/>
    <p:sldId id="336" r:id="rId67"/>
    <p:sldId id="337" r:id="rId68"/>
    <p:sldId id="338" r:id="rId69"/>
    <p:sldId id="339" r:id="rId70"/>
    <p:sldId id="340" r:id="rId71"/>
    <p:sldId id="341" r:id="rId72"/>
    <p:sldId id="342" r:id="rId73"/>
    <p:sldId id="343" r:id="rId74"/>
    <p:sldId id="344" r:id="rId75"/>
    <p:sldId id="345" r:id="rId76"/>
    <p:sldId id="346" r:id="rId77"/>
    <p:sldId id="347" r:id="rId78"/>
    <p:sldId id="348" r:id="rId79"/>
    <p:sldId id="349" r:id="rId80"/>
    <p:sldId id="350" r:id="rId81"/>
    <p:sldId id="351" r:id="rId82"/>
    <p:sldId id="352" r:id="rId83"/>
    <p:sldId id="353" r:id="rId84"/>
    <p:sldId id="354" r:id="rId85"/>
    <p:sldId id="355" r:id="rId86"/>
    <p:sldId id="356" r:id="rId87"/>
    <p:sldId id="357" r:id="rId88"/>
    <p:sldId id="358" r:id="rId89"/>
    <p:sldId id="359" r:id="rId90"/>
    <p:sldId id="360" r:id="rId91"/>
    <p:sldId id="361" r:id="rId92"/>
    <p:sldId id="362" r:id="rId93"/>
    <p:sldId id="363" r:id="rId94"/>
    <p:sldId id="364" r:id="rId95"/>
    <p:sldId id="365" r:id="rId96"/>
    <p:sldId id="366" r:id="rId97"/>
    <p:sldId id="367" r:id="rId98"/>
    <p:sldId id="378" r:id="rId99"/>
    <p:sldId id="369" r:id="rId100"/>
    <p:sldId id="370" r:id="rId101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C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09" autoAdjust="0"/>
    <p:restoredTop sz="94660"/>
  </p:normalViewPr>
  <p:slideViewPr>
    <p:cSldViewPr snapToGrid="0">
      <p:cViewPr>
        <p:scale>
          <a:sx n="51" d="100"/>
          <a:sy n="51" d="100"/>
        </p:scale>
        <p:origin x="-1326" y="-564"/>
      </p:cViewPr>
      <p:guideLst>
        <p:guide orient="horz" pos="2160"/>
        <p:guide pos="38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  <a:t>2018/4/26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ja-JP"/>
              <a:t>‹#›</a:t>
            </a:fld>
            <a:endParaRPr 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3" cy="5851525"/>
          </a:xfrm>
        </p:spPr>
        <p:txBody>
          <a:bodyPr vert="eaVert"/>
          <a:lstStyle/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  <a:t>2018/4/26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  <a:t>2018/4/26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  <a:t>2018/4/26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  <a:t>2018/4/26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  <a:t>2018/4/26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  <a:t>2018/4/26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  <a:t>2018/4/26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ja-JP"/>
              <a:t>‹#›</a:t>
            </a:fld>
            <a:endParaRPr 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  <a:t>2018/4/26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1025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文字列プレースホルダ 1026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日付プレースホルダ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fld id="{B8F8725A-28AD-45F8-B362-09C8E353BCD4}" type="datetimeFigureOut">
              <a:rPr kumimoji="1" lang="ja-JP" altLang="en-US" smtClean="0"/>
              <a:t>2018/4/26</a:t>
            </a:fld>
            <a:endParaRPr kumimoji="1" lang="ja-JP" altLang="en-US"/>
          </a:p>
        </p:txBody>
      </p:sp>
      <p:sp>
        <p:nvSpPr>
          <p:cNvPr id="1029" name="フッタープレースホルダ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1030" name="スライド番号プレースホルダ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fld id="{F8D8928E-AA9A-4D89-BC1F-A2C05AB4BD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/>
              <a:t>1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188778"/>
            <a:ext cx="9144000" cy="1655762"/>
          </a:xfrm>
        </p:spPr>
        <p:txBody>
          <a:bodyPr>
            <a:noAutofit/>
          </a:bodyPr>
          <a:lstStyle/>
          <a:p>
            <a:r>
              <a:rPr lang="en-US" altLang="ja-JP" sz="15000" dirty="0">
                <a:solidFill>
                  <a:srgbClr val="FF0000"/>
                </a:solidFill>
                <a:latin typeface="Comic Sans MS" panose="030F0702030302020204" pitchFamily="66" charset="0"/>
              </a:rPr>
              <a:t>one</a:t>
            </a:r>
          </a:p>
        </p:txBody>
      </p:sp>
      <p:pic>
        <p:nvPicPr>
          <p:cNvPr id="4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7508" y="3781697"/>
            <a:ext cx="3256915" cy="2533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10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36253" y="4372140"/>
            <a:ext cx="9144000" cy="1655762"/>
          </a:xfrm>
        </p:spPr>
        <p:txBody>
          <a:bodyPr>
            <a:noAutofit/>
          </a:bodyPr>
          <a:lstStyle/>
          <a:p>
            <a:r>
              <a:rPr lang="en-US" altLang="ja-JP" sz="15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ten</a:t>
            </a:r>
          </a:p>
          <a:p>
            <a:endParaRPr lang="en-US" altLang="ja-JP" sz="15000" dirty="0"/>
          </a:p>
        </p:txBody>
      </p:sp>
      <p:pic>
        <p:nvPicPr>
          <p:cNvPr id="13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0358" y="2446354"/>
            <a:ext cx="1127655" cy="877236"/>
          </a:xfrm>
          <a:prstGeom prst="rect">
            <a:avLst/>
          </a:prstGeom>
        </p:spPr>
      </p:pic>
      <p:pic>
        <p:nvPicPr>
          <p:cNvPr id="14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4351" y="3765896"/>
            <a:ext cx="1127655" cy="877236"/>
          </a:xfrm>
          <a:prstGeom prst="rect">
            <a:avLst/>
          </a:prstGeom>
        </p:spPr>
      </p:pic>
      <p:pic>
        <p:nvPicPr>
          <p:cNvPr id="15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4351" y="5003999"/>
            <a:ext cx="1127655" cy="877236"/>
          </a:xfrm>
          <a:prstGeom prst="rect">
            <a:avLst/>
          </a:prstGeom>
        </p:spPr>
      </p:pic>
      <p:pic>
        <p:nvPicPr>
          <p:cNvPr id="16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0790" y="1281004"/>
            <a:ext cx="1127655" cy="877236"/>
          </a:xfrm>
          <a:prstGeom prst="rect">
            <a:avLst/>
          </a:prstGeom>
        </p:spPr>
      </p:pic>
      <p:pic>
        <p:nvPicPr>
          <p:cNvPr id="17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0792" y="2496766"/>
            <a:ext cx="1127655" cy="877236"/>
          </a:xfrm>
          <a:prstGeom prst="rect">
            <a:avLst/>
          </a:prstGeom>
        </p:spPr>
      </p:pic>
      <p:pic>
        <p:nvPicPr>
          <p:cNvPr id="18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0791" y="3765896"/>
            <a:ext cx="1127655" cy="877236"/>
          </a:xfrm>
          <a:prstGeom prst="rect">
            <a:avLst/>
          </a:prstGeom>
        </p:spPr>
      </p:pic>
      <p:pic>
        <p:nvPicPr>
          <p:cNvPr id="19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0792" y="5003999"/>
            <a:ext cx="1127655" cy="877236"/>
          </a:xfrm>
          <a:prstGeom prst="rect">
            <a:avLst/>
          </a:prstGeom>
        </p:spPr>
      </p:pic>
      <p:pic>
        <p:nvPicPr>
          <p:cNvPr id="11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4351" y="1230920"/>
            <a:ext cx="1127655" cy="877236"/>
          </a:xfrm>
          <a:prstGeom prst="rect">
            <a:avLst/>
          </a:prstGeom>
        </p:spPr>
      </p:pic>
      <p:pic>
        <p:nvPicPr>
          <p:cNvPr id="12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0789" y="92744"/>
            <a:ext cx="1127655" cy="877236"/>
          </a:xfrm>
          <a:prstGeom prst="rect">
            <a:avLst/>
          </a:prstGeom>
        </p:spPr>
      </p:pic>
      <p:pic>
        <p:nvPicPr>
          <p:cNvPr id="20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4350" y="206780"/>
            <a:ext cx="1127655" cy="8772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100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one hundred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</a:t>
            </a:r>
          </a:p>
          <a:p>
            <a:endParaRPr lang="en-US" altLang="ja-JP" sz="1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95996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11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68017" y="4225473"/>
            <a:ext cx="9144000" cy="1655762"/>
          </a:xfrm>
        </p:spPr>
        <p:txBody>
          <a:bodyPr>
            <a:noAutofit/>
          </a:bodyPr>
          <a:lstStyle/>
          <a:p>
            <a:r>
              <a:rPr lang="en-US" altLang="ja-JP" sz="150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eleven</a:t>
            </a:r>
          </a:p>
          <a:p>
            <a:endParaRPr lang="en-US" altLang="ja-JP" sz="15000" dirty="0"/>
          </a:p>
        </p:txBody>
      </p:sp>
      <p:pic>
        <p:nvPicPr>
          <p:cNvPr id="22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6856" y="1060083"/>
            <a:ext cx="2091297" cy="1626881"/>
          </a:xfrm>
          <a:prstGeom prst="rect">
            <a:avLst/>
          </a:prstGeom>
        </p:spPr>
      </p:pic>
      <p:grpSp>
        <p:nvGrpSpPr>
          <p:cNvPr id="6" name="グループ化 5"/>
          <p:cNvGrpSpPr/>
          <p:nvPr/>
        </p:nvGrpSpPr>
        <p:grpSpPr>
          <a:xfrm>
            <a:off x="383990" y="427626"/>
            <a:ext cx="2369976" cy="2631234"/>
            <a:chOff x="383990" y="396511"/>
            <a:chExt cx="2369976" cy="2631234"/>
          </a:xfrm>
        </p:grpSpPr>
        <p:sp>
          <p:nvSpPr>
            <p:cNvPr id="5" name="円/楕円 4"/>
            <p:cNvSpPr/>
            <p:nvPr/>
          </p:nvSpPr>
          <p:spPr>
            <a:xfrm>
              <a:off x="383990" y="396511"/>
              <a:ext cx="2369976" cy="263123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3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6262" y="1346000"/>
              <a:ext cx="563828" cy="438618"/>
            </a:xfrm>
            <a:prstGeom prst="rect">
              <a:avLst/>
            </a:prstGeom>
          </p:spPr>
        </p:pic>
        <p:pic>
          <p:nvPicPr>
            <p:cNvPr id="2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34881" y="1777344"/>
              <a:ext cx="563828" cy="438618"/>
            </a:xfrm>
            <a:prstGeom prst="rect">
              <a:avLst/>
            </a:prstGeom>
          </p:spPr>
        </p:pic>
        <p:pic>
          <p:nvPicPr>
            <p:cNvPr id="2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48994" y="2216923"/>
              <a:ext cx="563828" cy="438618"/>
            </a:xfrm>
            <a:prstGeom prst="rect">
              <a:avLst/>
            </a:prstGeom>
          </p:spPr>
        </p:pic>
        <p:pic>
          <p:nvPicPr>
            <p:cNvPr id="2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8" y="900205"/>
              <a:ext cx="563828" cy="438618"/>
            </a:xfrm>
            <a:prstGeom prst="rect">
              <a:avLst/>
            </a:prstGeom>
          </p:spPr>
        </p:pic>
        <p:pic>
          <p:nvPicPr>
            <p:cNvPr id="2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50" y="1338726"/>
              <a:ext cx="563828" cy="438618"/>
            </a:xfrm>
            <a:prstGeom prst="rect">
              <a:avLst/>
            </a:prstGeom>
          </p:spPr>
        </p:pic>
        <p:pic>
          <p:nvPicPr>
            <p:cNvPr id="2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9" y="1777344"/>
              <a:ext cx="563828" cy="438618"/>
            </a:xfrm>
            <a:prstGeom prst="rect">
              <a:avLst/>
            </a:prstGeom>
          </p:spPr>
        </p:pic>
        <p:pic>
          <p:nvPicPr>
            <p:cNvPr id="2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948606" y="2273867"/>
              <a:ext cx="563828" cy="438618"/>
            </a:xfrm>
            <a:prstGeom prst="rect">
              <a:avLst/>
            </a:prstGeom>
          </p:spPr>
        </p:pic>
        <p:pic>
          <p:nvPicPr>
            <p:cNvPr id="3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68940" y="907382"/>
              <a:ext cx="563828" cy="438618"/>
            </a:xfrm>
            <a:prstGeom prst="rect">
              <a:avLst/>
            </a:prstGeom>
          </p:spPr>
        </p:pic>
        <p:pic>
          <p:nvPicPr>
            <p:cNvPr id="3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7" y="468764"/>
              <a:ext cx="563828" cy="438618"/>
            </a:xfrm>
            <a:prstGeom prst="rect">
              <a:avLst/>
            </a:prstGeom>
          </p:spPr>
        </p:pic>
        <p:pic>
          <p:nvPicPr>
            <p:cNvPr id="3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0888" y="468764"/>
              <a:ext cx="563828" cy="43861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12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4711" y="4206812"/>
            <a:ext cx="9144000" cy="1655762"/>
          </a:xfrm>
        </p:spPr>
        <p:txBody>
          <a:bodyPr>
            <a:noAutofit/>
          </a:bodyPr>
          <a:lstStyle/>
          <a:p>
            <a:r>
              <a:rPr lang="en-US" altLang="ja-JP" sz="150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twelve</a:t>
            </a:r>
          </a:p>
          <a:p>
            <a:endParaRPr lang="en-US" altLang="ja-JP" sz="15000" dirty="0">
              <a:solidFill>
                <a:srgbClr val="FFFF00"/>
              </a:solidFill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8413832" y="2063309"/>
            <a:ext cx="2498051" cy="3994289"/>
            <a:chOff x="8413832" y="2063309"/>
            <a:chExt cx="2498051" cy="3994289"/>
          </a:xfrm>
        </p:grpSpPr>
        <p:pic>
          <p:nvPicPr>
            <p:cNvPr id="1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13832" y="4114291"/>
              <a:ext cx="2498051" cy="1943307"/>
            </a:xfrm>
            <a:prstGeom prst="rect">
              <a:avLst/>
            </a:prstGeom>
          </p:spPr>
        </p:pic>
        <p:pic>
          <p:nvPicPr>
            <p:cNvPr id="2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60017" y="2063309"/>
              <a:ext cx="2205680" cy="1715863"/>
            </a:xfrm>
            <a:prstGeom prst="rect">
              <a:avLst/>
            </a:prstGeom>
          </p:spPr>
        </p:pic>
      </p:grpSp>
      <p:grpSp>
        <p:nvGrpSpPr>
          <p:cNvPr id="22" name="グループ化 21"/>
          <p:cNvGrpSpPr/>
          <p:nvPr/>
        </p:nvGrpSpPr>
        <p:grpSpPr>
          <a:xfrm>
            <a:off x="383990" y="396511"/>
            <a:ext cx="2369976" cy="2631234"/>
            <a:chOff x="383990" y="396511"/>
            <a:chExt cx="2369976" cy="2631234"/>
          </a:xfrm>
        </p:grpSpPr>
        <p:sp>
          <p:nvSpPr>
            <p:cNvPr id="23" name="円/楕円 22"/>
            <p:cNvSpPr/>
            <p:nvPr/>
          </p:nvSpPr>
          <p:spPr>
            <a:xfrm>
              <a:off x="383990" y="396511"/>
              <a:ext cx="2369976" cy="263123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6262" y="1346000"/>
              <a:ext cx="563828" cy="438618"/>
            </a:xfrm>
            <a:prstGeom prst="rect">
              <a:avLst/>
            </a:prstGeom>
          </p:spPr>
        </p:pic>
        <p:pic>
          <p:nvPicPr>
            <p:cNvPr id="2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34881" y="1777344"/>
              <a:ext cx="563828" cy="438618"/>
            </a:xfrm>
            <a:prstGeom prst="rect">
              <a:avLst/>
            </a:prstGeom>
          </p:spPr>
        </p:pic>
        <p:pic>
          <p:nvPicPr>
            <p:cNvPr id="2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48994" y="2216923"/>
              <a:ext cx="563828" cy="438618"/>
            </a:xfrm>
            <a:prstGeom prst="rect">
              <a:avLst/>
            </a:prstGeom>
          </p:spPr>
        </p:pic>
        <p:pic>
          <p:nvPicPr>
            <p:cNvPr id="2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8" y="900205"/>
              <a:ext cx="563828" cy="438618"/>
            </a:xfrm>
            <a:prstGeom prst="rect">
              <a:avLst/>
            </a:prstGeom>
          </p:spPr>
        </p:pic>
        <p:pic>
          <p:nvPicPr>
            <p:cNvPr id="2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50" y="1338726"/>
              <a:ext cx="563828" cy="438618"/>
            </a:xfrm>
            <a:prstGeom prst="rect">
              <a:avLst/>
            </a:prstGeom>
          </p:spPr>
        </p:pic>
        <p:pic>
          <p:nvPicPr>
            <p:cNvPr id="2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9" y="1777344"/>
              <a:ext cx="563828" cy="438618"/>
            </a:xfrm>
            <a:prstGeom prst="rect">
              <a:avLst/>
            </a:prstGeom>
          </p:spPr>
        </p:pic>
        <p:pic>
          <p:nvPicPr>
            <p:cNvPr id="3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948606" y="2273867"/>
              <a:ext cx="563828" cy="438618"/>
            </a:xfrm>
            <a:prstGeom prst="rect">
              <a:avLst/>
            </a:prstGeom>
          </p:spPr>
        </p:pic>
        <p:pic>
          <p:nvPicPr>
            <p:cNvPr id="3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68940" y="907382"/>
              <a:ext cx="563828" cy="438618"/>
            </a:xfrm>
            <a:prstGeom prst="rect">
              <a:avLst/>
            </a:prstGeom>
          </p:spPr>
        </p:pic>
        <p:pic>
          <p:nvPicPr>
            <p:cNvPr id="3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7" y="468764"/>
              <a:ext cx="563828" cy="438618"/>
            </a:xfrm>
            <a:prstGeom prst="rect">
              <a:avLst/>
            </a:prstGeom>
          </p:spPr>
        </p:pic>
        <p:pic>
          <p:nvPicPr>
            <p:cNvPr id="33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0888" y="468764"/>
              <a:ext cx="563828" cy="43861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13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68017" y="4225473"/>
            <a:ext cx="9144000" cy="1655762"/>
          </a:xfrm>
        </p:spPr>
        <p:txBody>
          <a:bodyPr>
            <a:noAutofit/>
          </a:bodyPr>
          <a:lstStyle/>
          <a:p>
            <a:r>
              <a:rPr lang="en-US" altLang="ja-JP" sz="150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thirteen</a:t>
            </a:r>
          </a:p>
          <a:p>
            <a:endParaRPr lang="en-US" altLang="ja-JP" sz="15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9518635" y="233346"/>
            <a:ext cx="2239638" cy="5171312"/>
            <a:chOff x="9518635" y="233346"/>
            <a:chExt cx="2239638" cy="5171312"/>
          </a:xfrm>
        </p:grpSpPr>
        <p:pic>
          <p:nvPicPr>
            <p:cNvPr id="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21612" y="1962319"/>
              <a:ext cx="2233684" cy="1737649"/>
            </a:xfrm>
            <a:prstGeom prst="rect">
              <a:avLst/>
            </a:prstGeom>
          </p:spPr>
        </p:pic>
        <p:pic>
          <p:nvPicPr>
            <p:cNvPr id="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21612" y="233346"/>
              <a:ext cx="2236661" cy="1739965"/>
            </a:xfrm>
            <a:prstGeom prst="rect">
              <a:avLst/>
            </a:prstGeom>
          </p:spPr>
        </p:pic>
        <p:pic>
          <p:nvPicPr>
            <p:cNvPr id="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18635" y="3664693"/>
              <a:ext cx="2236661" cy="1739965"/>
            </a:xfrm>
            <a:prstGeom prst="rect">
              <a:avLst/>
            </a:prstGeom>
          </p:spPr>
        </p:pic>
      </p:grpSp>
      <p:grpSp>
        <p:nvGrpSpPr>
          <p:cNvPr id="8" name="グループ化 7"/>
          <p:cNvGrpSpPr/>
          <p:nvPr/>
        </p:nvGrpSpPr>
        <p:grpSpPr>
          <a:xfrm>
            <a:off x="258926" y="427158"/>
            <a:ext cx="2369976" cy="2631234"/>
            <a:chOff x="383990" y="396511"/>
            <a:chExt cx="2369976" cy="2631234"/>
          </a:xfrm>
        </p:grpSpPr>
        <p:sp>
          <p:nvSpPr>
            <p:cNvPr id="9" name="円/楕円 8"/>
            <p:cNvSpPr/>
            <p:nvPr/>
          </p:nvSpPr>
          <p:spPr>
            <a:xfrm>
              <a:off x="383990" y="396511"/>
              <a:ext cx="2369976" cy="263123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6262" y="1346000"/>
              <a:ext cx="563828" cy="438618"/>
            </a:xfrm>
            <a:prstGeom prst="rect">
              <a:avLst/>
            </a:prstGeom>
          </p:spPr>
        </p:pic>
        <p:pic>
          <p:nvPicPr>
            <p:cNvPr id="1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34881" y="1777344"/>
              <a:ext cx="563828" cy="438618"/>
            </a:xfrm>
            <a:prstGeom prst="rect">
              <a:avLst/>
            </a:prstGeom>
          </p:spPr>
        </p:pic>
        <p:pic>
          <p:nvPicPr>
            <p:cNvPr id="1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48994" y="2216923"/>
              <a:ext cx="563828" cy="438618"/>
            </a:xfrm>
            <a:prstGeom prst="rect">
              <a:avLst/>
            </a:prstGeom>
          </p:spPr>
        </p:pic>
        <p:pic>
          <p:nvPicPr>
            <p:cNvPr id="13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8" y="900205"/>
              <a:ext cx="563828" cy="438618"/>
            </a:xfrm>
            <a:prstGeom prst="rect">
              <a:avLst/>
            </a:prstGeom>
          </p:spPr>
        </p:pic>
        <p:pic>
          <p:nvPicPr>
            <p:cNvPr id="1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50" y="1338726"/>
              <a:ext cx="563828" cy="438618"/>
            </a:xfrm>
            <a:prstGeom prst="rect">
              <a:avLst/>
            </a:prstGeom>
          </p:spPr>
        </p:pic>
        <p:pic>
          <p:nvPicPr>
            <p:cNvPr id="1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9" y="1777344"/>
              <a:ext cx="563828" cy="438618"/>
            </a:xfrm>
            <a:prstGeom prst="rect">
              <a:avLst/>
            </a:prstGeom>
          </p:spPr>
        </p:pic>
        <p:pic>
          <p:nvPicPr>
            <p:cNvPr id="1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948606" y="2273867"/>
              <a:ext cx="563828" cy="438618"/>
            </a:xfrm>
            <a:prstGeom prst="rect">
              <a:avLst/>
            </a:prstGeom>
          </p:spPr>
        </p:pic>
        <p:pic>
          <p:nvPicPr>
            <p:cNvPr id="1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68940" y="907382"/>
              <a:ext cx="563828" cy="438618"/>
            </a:xfrm>
            <a:prstGeom prst="rect">
              <a:avLst/>
            </a:prstGeom>
          </p:spPr>
        </p:pic>
        <p:pic>
          <p:nvPicPr>
            <p:cNvPr id="1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7" y="468764"/>
              <a:ext cx="563828" cy="438618"/>
            </a:xfrm>
            <a:prstGeom prst="rect">
              <a:avLst/>
            </a:prstGeom>
          </p:spPr>
        </p:pic>
        <p:pic>
          <p:nvPicPr>
            <p:cNvPr id="1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0888" y="468764"/>
              <a:ext cx="563828" cy="43861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14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243" y="4206812"/>
            <a:ext cx="9144000" cy="1655762"/>
          </a:xfrm>
        </p:spPr>
        <p:txBody>
          <a:bodyPr>
            <a:noAutofit/>
          </a:bodyPr>
          <a:lstStyle/>
          <a:p>
            <a:r>
              <a:rPr lang="en-US" altLang="ja-JP" sz="150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fourteen</a:t>
            </a:r>
          </a:p>
          <a:p>
            <a:endParaRPr lang="en-US" altLang="ja-JP" sz="15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8060330" y="193893"/>
            <a:ext cx="3614466" cy="3104371"/>
            <a:chOff x="8060330" y="193893"/>
            <a:chExt cx="3614466" cy="3104371"/>
          </a:xfrm>
        </p:grpSpPr>
        <p:pic>
          <p:nvPicPr>
            <p:cNvPr id="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60330" y="1749382"/>
              <a:ext cx="1991031" cy="1548882"/>
            </a:xfrm>
            <a:prstGeom prst="rect">
              <a:avLst/>
            </a:prstGeom>
          </p:spPr>
        </p:pic>
        <p:pic>
          <p:nvPicPr>
            <p:cNvPr id="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1677578"/>
              <a:ext cx="1823414" cy="1418488"/>
            </a:xfrm>
            <a:prstGeom prst="rect">
              <a:avLst/>
            </a:prstGeom>
          </p:spPr>
        </p:pic>
        <p:pic>
          <p:nvPicPr>
            <p:cNvPr id="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95077" y="193893"/>
              <a:ext cx="1991031" cy="1548882"/>
            </a:xfrm>
            <a:prstGeom prst="rect">
              <a:avLst/>
            </a:prstGeom>
          </p:spPr>
        </p:pic>
        <p:pic>
          <p:nvPicPr>
            <p:cNvPr id="1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259090"/>
              <a:ext cx="1823414" cy="1418488"/>
            </a:xfrm>
            <a:prstGeom prst="rect">
              <a:avLst/>
            </a:prstGeom>
          </p:spPr>
        </p:pic>
      </p:grpSp>
      <p:grpSp>
        <p:nvGrpSpPr>
          <p:cNvPr id="12" name="グループ化 11"/>
          <p:cNvGrpSpPr/>
          <p:nvPr/>
        </p:nvGrpSpPr>
        <p:grpSpPr>
          <a:xfrm>
            <a:off x="258926" y="427158"/>
            <a:ext cx="2369976" cy="2631234"/>
            <a:chOff x="383990" y="396511"/>
            <a:chExt cx="2369976" cy="2631234"/>
          </a:xfrm>
        </p:grpSpPr>
        <p:sp>
          <p:nvSpPr>
            <p:cNvPr id="13" name="円/楕円 12"/>
            <p:cNvSpPr/>
            <p:nvPr/>
          </p:nvSpPr>
          <p:spPr>
            <a:xfrm>
              <a:off x="383990" y="396511"/>
              <a:ext cx="2369976" cy="263123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6262" y="1346000"/>
              <a:ext cx="563828" cy="438618"/>
            </a:xfrm>
            <a:prstGeom prst="rect">
              <a:avLst/>
            </a:prstGeom>
          </p:spPr>
        </p:pic>
        <p:pic>
          <p:nvPicPr>
            <p:cNvPr id="1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34881" y="1777344"/>
              <a:ext cx="563828" cy="438618"/>
            </a:xfrm>
            <a:prstGeom prst="rect">
              <a:avLst/>
            </a:prstGeom>
          </p:spPr>
        </p:pic>
        <p:pic>
          <p:nvPicPr>
            <p:cNvPr id="1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48994" y="2216923"/>
              <a:ext cx="563828" cy="438618"/>
            </a:xfrm>
            <a:prstGeom prst="rect">
              <a:avLst/>
            </a:prstGeom>
          </p:spPr>
        </p:pic>
        <p:pic>
          <p:nvPicPr>
            <p:cNvPr id="1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8" y="900205"/>
              <a:ext cx="563828" cy="438618"/>
            </a:xfrm>
            <a:prstGeom prst="rect">
              <a:avLst/>
            </a:prstGeom>
          </p:spPr>
        </p:pic>
        <p:pic>
          <p:nvPicPr>
            <p:cNvPr id="1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50" y="1338726"/>
              <a:ext cx="563828" cy="438618"/>
            </a:xfrm>
            <a:prstGeom prst="rect">
              <a:avLst/>
            </a:prstGeom>
          </p:spPr>
        </p:pic>
        <p:pic>
          <p:nvPicPr>
            <p:cNvPr id="1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9" y="1777344"/>
              <a:ext cx="563828" cy="438618"/>
            </a:xfrm>
            <a:prstGeom prst="rect">
              <a:avLst/>
            </a:prstGeom>
          </p:spPr>
        </p:pic>
        <p:pic>
          <p:nvPicPr>
            <p:cNvPr id="2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948606" y="2273867"/>
              <a:ext cx="563828" cy="438618"/>
            </a:xfrm>
            <a:prstGeom prst="rect">
              <a:avLst/>
            </a:prstGeom>
          </p:spPr>
        </p:pic>
        <p:pic>
          <p:nvPicPr>
            <p:cNvPr id="2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68940" y="907382"/>
              <a:ext cx="563828" cy="438618"/>
            </a:xfrm>
            <a:prstGeom prst="rect">
              <a:avLst/>
            </a:prstGeom>
          </p:spPr>
        </p:pic>
        <p:pic>
          <p:nvPicPr>
            <p:cNvPr id="23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7" y="468764"/>
              <a:ext cx="563828" cy="438618"/>
            </a:xfrm>
            <a:prstGeom prst="rect">
              <a:avLst/>
            </a:prstGeom>
          </p:spPr>
        </p:pic>
        <p:pic>
          <p:nvPicPr>
            <p:cNvPr id="2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0888" y="468764"/>
              <a:ext cx="563828" cy="43861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15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68017" y="4225473"/>
            <a:ext cx="9144000" cy="1655762"/>
          </a:xfrm>
        </p:spPr>
        <p:txBody>
          <a:bodyPr>
            <a:noAutofit/>
          </a:bodyPr>
          <a:lstStyle/>
          <a:p>
            <a:r>
              <a:rPr lang="en-US" altLang="ja-JP" sz="150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fifteen</a:t>
            </a:r>
          </a:p>
          <a:p>
            <a:endParaRPr lang="en-US" altLang="ja-JP" sz="15000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258926" y="427158"/>
            <a:ext cx="2369976" cy="2631234"/>
            <a:chOff x="383990" y="396511"/>
            <a:chExt cx="2369976" cy="2631234"/>
          </a:xfrm>
        </p:grpSpPr>
        <p:sp>
          <p:nvSpPr>
            <p:cNvPr id="6" name="円/楕円 5"/>
            <p:cNvSpPr/>
            <p:nvPr/>
          </p:nvSpPr>
          <p:spPr>
            <a:xfrm>
              <a:off x="383990" y="396511"/>
              <a:ext cx="2369976" cy="263123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6262" y="1346000"/>
              <a:ext cx="563828" cy="438618"/>
            </a:xfrm>
            <a:prstGeom prst="rect">
              <a:avLst/>
            </a:prstGeom>
          </p:spPr>
        </p:pic>
        <p:pic>
          <p:nvPicPr>
            <p:cNvPr id="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34881" y="1777344"/>
              <a:ext cx="563828" cy="438618"/>
            </a:xfrm>
            <a:prstGeom prst="rect">
              <a:avLst/>
            </a:prstGeom>
          </p:spPr>
        </p:pic>
        <p:pic>
          <p:nvPicPr>
            <p:cNvPr id="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48994" y="2216923"/>
              <a:ext cx="563828" cy="438618"/>
            </a:xfrm>
            <a:prstGeom prst="rect">
              <a:avLst/>
            </a:prstGeom>
          </p:spPr>
        </p:pic>
        <p:pic>
          <p:nvPicPr>
            <p:cNvPr id="1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8" y="900205"/>
              <a:ext cx="563828" cy="438618"/>
            </a:xfrm>
            <a:prstGeom prst="rect">
              <a:avLst/>
            </a:prstGeom>
          </p:spPr>
        </p:pic>
        <p:pic>
          <p:nvPicPr>
            <p:cNvPr id="1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50" y="1338726"/>
              <a:ext cx="563828" cy="438618"/>
            </a:xfrm>
            <a:prstGeom prst="rect">
              <a:avLst/>
            </a:prstGeom>
          </p:spPr>
        </p:pic>
        <p:pic>
          <p:nvPicPr>
            <p:cNvPr id="1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9" y="1777344"/>
              <a:ext cx="563828" cy="438618"/>
            </a:xfrm>
            <a:prstGeom prst="rect">
              <a:avLst/>
            </a:prstGeom>
          </p:spPr>
        </p:pic>
        <p:pic>
          <p:nvPicPr>
            <p:cNvPr id="13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948606" y="2273867"/>
              <a:ext cx="563828" cy="438618"/>
            </a:xfrm>
            <a:prstGeom prst="rect">
              <a:avLst/>
            </a:prstGeom>
          </p:spPr>
        </p:pic>
        <p:pic>
          <p:nvPicPr>
            <p:cNvPr id="1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68940" y="907382"/>
              <a:ext cx="563828" cy="438618"/>
            </a:xfrm>
            <a:prstGeom prst="rect">
              <a:avLst/>
            </a:prstGeom>
          </p:spPr>
        </p:pic>
        <p:pic>
          <p:nvPicPr>
            <p:cNvPr id="1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7" y="468764"/>
              <a:ext cx="563828" cy="438618"/>
            </a:xfrm>
            <a:prstGeom prst="rect">
              <a:avLst/>
            </a:prstGeom>
          </p:spPr>
        </p:pic>
        <p:pic>
          <p:nvPicPr>
            <p:cNvPr id="1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0888" y="468764"/>
              <a:ext cx="563828" cy="438618"/>
            </a:xfrm>
            <a:prstGeom prst="rect">
              <a:avLst/>
            </a:prstGeom>
          </p:spPr>
        </p:pic>
      </p:grpSp>
      <p:grpSp>
        <p:nvGrpSpPr>
          <p:cNvPr id="4" name="グループ化 3"/>
          <p:cNvGrpSpPr/>
          <p:nvPr/>
        </p:nvGrpSpPr>
        <p:grpSpPr>
          <a:xfrm>
            <a:off x="8060331" y="193893"/>
            <a:ext cx="3766865" cy="4477619"/>
            <a:chOff x="8060331" y="193893"/>
            <a:chExt cx="3766865" cy="4477619"/>
          </a:xfrm>
        </p:grpSpPr>
        <p:pic>
          <p:nvPicPr>
            <p:cNvPr id="1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60331" y="1749382"/>
              <a:ext cx="1791052" cy="1393312"/>
            </a:xfrm>
            <a:prstGeom prst="rect">
              <a:avLst/>
            </a:prstGeom>
          </p:spPr>
        </p:pic>
        <p:pic>
          <p:nvPicPr>
            <p:cNvPr id="1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1677578"/>
              <a:ext cx="1823414" cy="1418488"/>
            </a:xfrm>
            <a:prstGeom prst="rect">
              <a:avLst/>
            </a:prstGeom>
          </p:spPr>
        </p:pic>
        <p:pic>
          <p:nvPicPr>
            <p:cNvPr id="1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95077" y="193893"/>
              <a:ext cx="1991031" cy="1548882"/>
            </a:xfrm>
            <a:prstGeom prst="rect">
              <a:avLst/>
            </a:prstGeom>
          </p:spPr>
        </p:pic>
        <p:pic>
          <p:nvPicPr>
            <p:cNvPr id="2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259090"/>
              <a:ext cx="1823414" cy="1418488"/>
            </a:xfrm>
            <a:prstGeom prst="rect">
              <a:avLst/>
            </a:prstGeom>
          </p:spPr>
        </p:pic>
        <p:pic>
          <p:nvPicPr>
            <p:cNvPr id="2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03782" y="3253024"/>
              <a:ext cx="1823414" cy="141848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16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68017" y="4225473"/>
            <a:ext cx="9144000" cy="1655762"/>
          </a:xfrm>
        </p:spPr>
        <p:txBody>
          <a:bodyPr>
            <a:noAutofit/>
          </a:bodyPr>
          <a:lstStyle/>
          <a:p>
            <a:r>
              <a:rPr lang="en-US" altLang="ja-JP" sz="150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sixteen</a:t>
            </a:r>
          </a:p>
          <a:p>
            <a:endParaRPr lang="en-US" altLang="ja-JP" sz="15000" dirty="0">
              <a:solidFill>
                <a:srgbClr val="FFFF00"/>
              </a:solidFill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258926" y="427158"/>
            <a:ext cx="2369976" cy="2631234"/>
            <a:chOff x="383990" y="396511"/>
            <a:chExt cx="2369976" cy="2631234"/>
          </a:xfrm>
        </p:grpSpPr>
        <p:sp>
          <p:nvSpPr>
            <p:cNvPr id="6" name="円/楕円 5"/>
            <p:cNvSpPr/>
            <p:nvPr/>
          </p:nvSpPr>
          <p:spPr>
            <a:xfrm>
              <a:off x="383990" y="396511"/>
              <a:ext cx="2369976" cy="263123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6262" y="1346000"/>
              <a:ext cx="563828" cy="438618"/>
            </a:xfrm>
            <a:prstGeom prst="rect">
              <a:avLst/>
            </a:prstGeom>
          </p:spPr>
        </p:pic>
        <p:pic>
          <p:nvPicPr>
            <p:cNvPr id="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34881" y="1777344"/>
              <a:ext cx="563828" cy="438618"/>
            </a:xfrm>
            <a:prstGeom prst="rect">
              <a:avLst/>
            </a:prstGeom>
          </p:spPr>
        </p:pic>
        <p:pic>
          <p:nvPicPr>
            <p:cNvPr id="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48994" y="2216923"/>
              <a:ext cx="563828" cy="438618"/>
            </a:xfrm>
            <a:prstGeom prst="rect">
              <a:avLst/>
            </a:prstGeom>
          </p:spPr>
        </p:pic>
        <p:pic>
          <p:nvPicPr>
            <p:cNvPr id="1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8" y="900205"/>
              <a:ext cx="563828" cy="438618"/>
            </a:xfrm>
            <a:prstGeom prst="rect">
              <a:avLst/>
            </a:prstGeom>
          </p:spPr>
        </p:pic>
        <p:pic>
          <p:nvPicPr>
            <p:cNvPr id="1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50" y="1338726"/>
              <a:ext cx="563828" cy="438618"/>
            </a:xfrm>
            <a:prstGeom prst="rect">
              <a:avLst/>
            </a:prstGeom>
          </p:spPr>
        </p:pic>
        <p:pic>
          <p:nvPicPr>
            <p:cNvPr id="1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9" y="1777344"/>
              <a:ext cx="563828" cy="438618"/>
            </a:xfrm>
            <a:prstGeom prst="rect">
              <a:avLst/>
            </a:prstGeom>
          </p:spPr>
        </p:pic>
        <p:pic>
          <p:nvPicPr>
            <p:cNvPr id="13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948606" y="2273867"/>
              <a:ext cx="563828" cy="438618"/>
            </a:xfrm>
            <a:prstGeom prst="rect">
              <a:avLst/>
            </a:prstGeom>
          </p:spPr>
        </p:pic>
        <p:pic>
          <p:nvPicPr>
            <p:cNvPr id="1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68940" y="907382"/>
              <a:ext cx="563828" cy="438618"/>
            </a:xfrm>
            <a:prstGeom prst="rect">
              <a:avLst/>
            </a:prstGeom>
          </p:spPr>
        </p:pic>
        <p:pic>
          <p:nvPicPr>
            <p:cNvPr id="1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7" y="468764"/>
              <a:ext cx="563828" cy="438618"/>
            </a:xfrm>
            <a:prstGeom prst="rect">
              <a:avLst/>
            </a:prstGeom>
          </p:spPr>
        </p:pic>
        <p:pic>
          <p:nvPicPr>
            <p:cNvPr id="1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0888" y="468764"/>
              <a:ext cx="563828" cy="438618"/>
            </a:xfrm>
            <a:prstGeom prst="rect">
              <a:avLst/>
            </a:prstGeom>
          </p:spPr>
        </p:pic>
      </p:grpSp>
      <p:grpSp>
        <p:nvGrpSpPr>
          <p:cNvPr id="4" name="グループ化 3"/>
          <p:cNvGrpSpPr/>
          <p:nvPr/>
        </p:nvGrpSpPr>
        <p:grpSpPr>
          <a:xfrm>
            <a:off x="8272384" y="252927"/>
            <a:ext cx="3434128" cy="4711144"/>
            <a:chOff x="8272384" y="252927"/>
            <a:chExt cx="3434128" cy="4711144"/>
          </a:xfrm>
        </p:grpSpPr>
        <p:pic>
          <p:nvPicPr>
            <p:cNvPr id="1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89448" y="252927"/>
              <a:ext cx="1717064" cy="1335755"/>
            </a:xfrm>
            <a:prstGeom prst="rect">
              <a:avLst/>
            </a:prstGeom>
          </p:spPr>
        </p:pic>
        <p:pic>
          <p:nvPicPr>
            <p:cNvPr id="1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82948" y="252927"/>
              <a:ext cx="1717064" cy="1335755"/>
            </a:xfrm>
            <a:prstGeom prst="rect">
              <a:avLst/>
            </a:prstGeom>
          </p:spPr>
        </p:pic>
        <p:pic>
          <p:nvPicPr>
            <p:cNvPr id="1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89448" y="1952731"/>
              <a:ext cx="1717064" cy="1335755"/>
            </a:xfrm>
            <a:prstGeom prst="rect">
              <a:avLst/>
            </a:prstGeom>
          </p:spPr>
        </p:pic>
        <p:pic>
          <p:nvPicPr>
            <p:cNvPr id="2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72384" y="1952730"/>
              <a:ext cx="1717064" cy="1335755"/>
            </a:xfrm>
            <a:prstGeom prst="rect">
              <a:avLst/>
            </a:prstGeom>
          </p:spPr>
        </p:pic>
        <p:pic>
          <p:nvPicPr>
            <p:cNvPr id="2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89448" y="3628316"/>
              <a:ext cx="1717064" cy="1335755"/>
            </a:xfrm>
            <a:prstGeom prst="rect">
              <a:avLst/>
            </a:prstGeom>
          </p:spPr>
        </p:pic>
        <p:pic>
          <p:nvPicPr>
            <p:cNvPr id="23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24784" y="3628316"/>
              <a:ext cx="1717064" cy="133575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17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68017" y="4225473"/>
            <a:ext cx="9144000" cy="1655762"/>
          </a:xfrm>
        </p:spPr>
        <p:txBody>
          <a:bodyPr>
            <a:noAutofit/>
          </a:bodyPr>
          <a:lstStyle/>
          <a:p>
            <a:r>
              <a:rPr lang="en-US" altLang="ja-JP" sz="150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seventeen</a:t>
            </a:r>
          </a:p>
          <a:p>
            <a:endParaRPr lang="en-US" altLang="ja-JP" sz="15000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258926" y="427158"/>
            <a:ext cx="2369976" cy="2631234"/>
            <a:chOff x="383990" y="396511"/>
            <a:chExt cx="2369976" cy="2631234"/>
          </a:xfrm>
        </p:grpSpPr>
        <p:sp>
          <p:nvSpPr>
            <p:cNvPr id="6" name="円/楕円 5"/>
            <p:cNvSpPr/>
            <p:nvPr/>
          </p:nvSpPr>
          <p:spPr>
            <a:xfrm>
              <a:off x="383990" y="396511"/>
              <a:ext cx="2369976" cy="263123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6262" y="1346000"/>
              <a:ext cx="563828" cy="438618"/>
            </a:xfrm>
            <a:prstGeom prst="rect">
              <a:avLst/>
            </a:prstGeom>
          </p:spPr>
        </p:pic>
        <p:pic>
          <p:nvPicPr>
            <p:cNvPr id="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34881" y="1777344"/>
              <a:ext cx="563828" cy="438618"/>
            </a:xfrm>
            <a:prstGeom prst="rect">
              <a:avLst/>
            </a:prstGeom>
          </p:spPr>
        </p:pic>
        <p:pic>
          <p:nvPicPr>
            <p:cNvPr id="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48994" y="2216923"/>
              <a:ext cx="563828" cy="438618"/>
            </a:xfrm>
            <a:prstGeom prst="rect">
              <a:avLst/>
            </a:prstGeom>
          </p:spPr>
        </p:pic>
        <p:pic>
          <p:nvPicPr>
            <p:cNvPr id="1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8" y="900205"/>
              <a:ext cx="563828" cy="438618"/>
            </a:xfrm>
            <a:prstGeom prst="rect">
              <a:avLst/>
            </a:prstGeom>
          </p:spPr>
        </p:pic>
        <p:pic>
          <p:nvPicPr>
            <p:cNvPr id="1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50" y="1338726"/>
              <a:ext cx="563828" cy="438618"/>
            </a:xfrm>
            <a:prstGeom prst="rect">
              <a:avLst/>
            </a:prstGeom>
          </p:spPr>
        </p:pic>
        <p:pic>
          <p:nvPicPr>
            <p:cNvPr id="1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9" y="1777344"/>
              <a:ext cx="563828" cy="438618"/>
            </a:xfrm>
            <a:prstGeom prst="rect">
              <a:avLst/>
            </a:prstGeom>
          </p:spPr>
        </p:pic>
        <p:pic>
          <p:nvPicPr>
            <p:cNvPr id="13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948606" y="2273867"/>
              <a:ext cx="563828" cy="438618"/>
            </a:xfrm>
            <a:prstGeom prst="rect">
              <a:avLst/>
            </a:prstGeom>
          </p:spPr>
        </p:pic>
        <p:pic>
          <p:nvPicPr>
            <p:cNvPr id="1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68940" y="907382"/>
              <a:ext cx="563828" cy="438618"/>
            </a:xfrm>
            <a:prstGeom prst="rect">
              <a:avLst/>
            </a:prstGeom>
          </p:spPr>
        </p:pic>
        <p:pic>
          <p:nvPicPr>
            <p:cNvPr id="1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7" y="468764"/>
              <a:ext cx="563828" cy="438618"/>
            </a:xfrm>
            <a:prstGeom prst="rect">
              <a:avLst/>
            </a:prstGeom>
          </p:spPr>
        </p:pic>
        <p:pic>
          <p:nvPicPr>
            <p:cNvPr id="1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0888" y="468764"/>
              <a:ext cx="563828" cy="438618"/>
            </a:xfrm>
            <a:prstGeom prst="rect">
              <a:avLst/>
            </a:prstGeom>
          </p:spPr>
        </p:pic>
      </p:grpSp>
      <p:grpSp>
        <p:nvGrpSpPr>
          <p:cNvPr id="4" name="グループ化 3"/>
          <p:cNvGrpSpPr/>
          <p:nvPr/>
        </p:nvGrpSpPr>
        <p:grpSpPr>
          <a:xfrm>
            <a:off x="8950789" y="272925"/>
            <a:ext cx="2421216" cy="4600231"/>
            <a:chOff x="8950789" y="272925"/>
            <a:chExt cx="2421216" cy="4600231"/>
          </a:xfrm>
        </p:grpSpPr>
        <p:pic>
          <p:nvPicPr>
            <p:cNvPr id="1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4" y="1488687"/>
              <a:ext cx="1127655" cy="877236"/>
            </a:xfrm>
            <a:prstGeom prst="rect">
              <a:avLst/>
            </a:prstGeom>
          </p:spPr>
        </p:pic>
        <p:pic>
          <p:nvPicPr>
            <p:cNvPr id="1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6" y="2757817"/>
              <a:ext cx="1127655" cy="877236"/>
            </a:xfrm>
            <a:prstGeom prst="rect">
              <a:avLst/>
            </a:prstGeom>
          </p:spPr>
        </p:pic>
        <p:pic>
          <p:nvPicPr>
            <p:cNvPr id="1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44350" y="3995920"/>
              <a:ext cx="1127655" cy="877236"/>
            </a:xfrm>
            <a:prstGeom prst="rect">
              <a:avLst/>
            </a:prstGeom>
          </p:spPr>
        </p:pic>
        <p:pic>
          <p:nvPicPr>
            <p:cNvPr id="2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89" y="272925"/>
              <a:ext cx="1127655" cy="877236"/>
            </a:xfrm>
            <a:prstGeom prst="rect">
              <a:avLst/>
            </a:prstGeom>
          </p:spPr>
        </p:pic>
        <p:pic>
          <p:nvPicPr>
            <p:cNvPr id="2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1488687"/>
              <a:ext cx="1127655" cy="877236"/>
            </a:xfrm>
            <a:prstGeom prst="rect">
              <a:avLst/>
            </a:prstGeom>
          </p:spPr>
        </p:pic>
        <p:pic>
          <p:nvPicPr>
            <p:cNvPr id="23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0" y="2757817"/>
              <a:ext cx="1127655" cy="877236"/>
            </a:xfrm>
            <a:prstGeom prst="rect">
              <a:avLst/>
            </a:prstGeom>
          </p:spPr>
        </p:pic>
        <p:pic>
          <p:nvPicPr>
            <p:cNvPr id="2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3995920"/>
              <a:ext cx="1127655" cy="87723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18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68017" y="4225473"/>
            <a:ext cx="9144000" cy="1655762"/>
          </a:xfrm>
        </p:spPr>
        <p:txBody>
          <a:bodyPr>
            <a:noAutofit/>
          </a:bodyPr>
          <a:lstStyle/>
          <a:p>
            <a:r>
              <a:rPr lang="en-US" altLang="ja-JP" sz="150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eighteen</a:t>
            </a:r>
          </a:p>
          <a:p>
            <a:endParaRPr lang="en-US" altLang="ja-JP" sz="15000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258926" y="427158"/>
            <a:ext cx="2369976" cy="2631234"/>
            <a:chOff x="383990" y="396511"/>
            <a:chExt cx="2369976" cy="2631234"/>
          </a:xfrm>
        </p:grpSpPr>
        <p:sp>
          <p:nvSpPr>
            <p:cNvPr id="6" name="円/楕円 5"/>
            <p:cNvSpPr/>
            <p:nvPr/>
          </p:nvSpPr>
          <p:spPr>
            <a:xfrm>
              <a:off x="383990" y="396511"/>
              <a:ext cx="2369976" cy="263123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6262" y="1346000"/>
              <a:ext cx="563828" cy="438618"/>
            </a:xfrm>
            <a:prstGeom prst="rect">
              <a:avLst/>
            </a:prstGeom>
          </p:spPr>
        </p:pic>
        <p:pic>
          <p:nvPicPr>
            <p:cNvPr id="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34881" y="1777344"/>
              <a:ext cx="563828" cy="438618"/>
            </a:xfrm>
            <a:prstGeom prst="rect">
              <a:avLst/>
            </a:prstGeom>
          </p:spPr>
        </p:pic>
        <p:pic>
          <p:nvPicPr>
            <p:cNvPr id="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48994" y="2216923"/>
              <a:ext cx="563828" cy="438618"/>
            </a:xfrm>
            <a:prstGeom prst="rect">
              <a:avLst/>
            </a:prstGeom>
          </p:spPr>
        </p:pic>
        <p:pic>
          <p:nvPicPr>
            <p:cNvPr id="1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8" y="900205"/>
              <a:ext cx="563828" cy="438618"/>
            </a:xfrm>
            <a:prstGeom prst="rect">
              <a:avLst/>
            </a:prstGeom>
          </p:spPr>
        </p:pic>
        <p:pic>
          <p:nvPicPr>
            <p:cNvPr id="1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50" y="1338726"/>
              <a:ext cx="563828" cy="438618"/>
            </a:xfrm>
            <a:prstGeom prst="rect">
              <a:avLst/>
            </a:prstGeom>
          </p:spPr>
        </p:pic>
        <p:pic>
          <p:nvPicPr>
            <p:cNvPr id="1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9" y="1777344"/>
              <a:ext cx="563828" cy="438618"/>
            </a:xfrm>
            <a:prstGeom prst="rect">
              <a:avLst/>
            </a:prstGeom>
          </p:spPr>
        </p:pic>
        <p:pic>
          <p:nvPicPr>
            <p:cNvPr id="13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948606" y="2273867"/>
              <a:ext cx="563828" cy="438618"/>
            </a:xfrm>
            <a:prstGeom prst="rect">
              <a:avLst/>
            </a:prstGeom>
          </p:spPr>
        </p:pic>
        <p:pic>
          <p:nvPicPr>
            <p:cNvPr id="1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68940" y="907382"/>
              <a:ext cx="563828" cy="438618"/>
            </a:xfrm>
            <a:prstGeom prst="rect">
              <a:avLst/>
            </a:prstGeom>
          </p:spPr>
        </p:pic>
        <p:pic>
          <p:nvPicPr>
            <p:cNvPr id="1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7" y="468764"/>
              <a:ext cx="563828" cy="438618"/>
            </a:xfrm>
            <a:prstGeom prst="rect">
              <a:avLst/>
            </a:prstGeom>
          </p:spPr>
        </p:pic>
        <p:pic>
          <p:nvPicPr>
            <p:cNvPr id="1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0888" y="468764"/>
              <a:ext cx="563828" cy="438618"/>
            </a:xfrm>
            <a:prstGeom prst="rect">
              <a:avLst/>
            </a:prstGeom>
          </p:spPr>
        </p:pic>
      </p:grpSp>
      <p:grpSp>
        <p:nvGrpSpPr>
          <p:cNvPr id="4" name="グループ化 3"/>
          <p:cNvGrpSpPr/>
          <p:nvPr/>
        </p:nvGrpSpPr>
        <p:grpSpPr>
          <a:xfrm>
            <a:off x="8950789" y="272925"/>
            <a:ext cx="2421216" cy="4600231"/>
            <a:chOff x="8950789" y="272925"/>
            <a:chExt cx="2421216" cy="4600231"/>
          </a:xfrm>
        </p:grpSpPr>
        <p:pic>
          <p:nvPicPr>
            <p:cNvPr id="1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4" y="1488687"/>
              <a:ext cx="1127655" cy="877236"/>
            </a:xfrm>
            <a:prstGeom prst="rect">
              <a:avLst/>
            </a:prstGeom>
          </p:spPr>
        </p:pic>
        <p:pic>
          <p:nvPicPr>
            <p:cNvPr id="1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6" y="2757817"/>
              <a:ext cx="1127655" cy="877236"/>
            </a:xfrm>
            <a:prstGeom prst="rect">
              <a:avLst/>
            </a:prstGeom>
          </p:spPr>
        </p:pic>
        <p:pic>
          <p:nvPicPr>
            <p:cNvPr id="1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44350" y="3995920"/>
              <a:ext cx="1127655" cy="877236"/>
            </a:xfrm>
            <a:prstGeom prst="rect">
              <a:avLst/>
            </a:prstGeom>
          </p:spPr>
        </p:pic>
        <p:pic>
          <p:nvPicPr>
            <p:cNvPr id="2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89" y="272925"/>
              <a:ext cx="1127655" cy="877236"/>
            </a:xfrm>
            <a:prstGeom prst="rect">
              <a:avLst/>
            </a:prstGeom>
          </p:spPr>
        </p:pic>
        <p:pic>
          <p:nvPicPr>
            <p:cNvPr id="2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1488687"/>
              <a:ext cx="1127655" cy="877236"/>
            </a:xfrm>
            <a:prstGeom prst="rect">
              <a:avLst/>
            </a:prstGeom>
          </p:spPr>
        </p:pic>
        <p:pic>
          <p:nvPicPr>
            <p:cNvPr id="23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0" y="2757817"/>
              <a:ext cx="1127655" cy="877236"/>
            </a:xfrm>
            <a:prstGeom prst="rect">
              <a:avLst/>
            </a:prstGeom>
          </p:spPr>
        </p:pic>
        <p:pic>
          <p:nvPicPr>
            <p:cNvPr id="2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3995920"/>
              <a:ext cx="1127655" cy="877236"/>
            </a:xfrm>
            <a:prstGeom prst="rect">
              <a:avLst/>
            </a:prstGeom>
          </p:spPr>
        </p:pic>
        <p:pic>
          <p:nvPicPr>
            <p:cNvPr id="2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44350" y="272925"/>
              <a:ext cx="1127655" cy="87723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19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68017" y="4225473"/>
            <a:ext cx="9144000" cy="1655762"/>
          </a:xfrm>
        </p:spPr>
        <p:txBody>
          <a:bodyPr>
            <a:noAutofit/>
          </a:bodyPr>
          <a:lstStyle/>
          <a:p>
            <a:r>
              <a:rPr lang="en-US" altLang="ja-JP" sz="150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nineteen</a:t>
            </a:r>
          </a:p>
          <a:p>
            <a:endParaRPr lang="en-US" altLang="ja-JP" sz="15000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283056" y="393503"/>
            <a:ext cx="2369976" cy="2631234"/>
            <a:chOff x="383990" y="396511"/>
            <a:chExt cx="2369976" cy="2631234"/>
          </a:xfrm>
        </p:grpSpPr>
        <p:sp>
          <p:nvSpPr>
            <p:cNvPr id="6" name="円/楕円 5"/>
            <p:cNvSpPr/>
            <p:nvPr/>
          </p:nvSpPr>
          <p:spPr>
            <a:xfrm>
              <a:off x="383990" y="396511"/>
              <a:ext cx="2369976" cy="263123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6262" y="1346000"/>
              <a:ext cx="563828" cy="438618"/>
            </a:xfrm>
            <a:prstGeom prst="rect">
              <a:avLst/>
            </a:prstGeom>
          </p:spPr>
        </p:pic>
        <p:pic>
          <p:nvPicPr>
            <p:cNvPr id="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34881" y="1777344"/>
              <a:ext cx="563828" cy="438618"/>
            </a:xfrm>
            <a:prstGeom prst="rect">
              <a:avLst/>
            </a:prstGeom>
          </p:spPr>
        </p:pic>
        <p:pic>
          <p:nvPicPr>
            <p:cNvPr id="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48994" y="2216923"/>
              <a:ext cx="563828" cy="438618"/>
            </a:xfrm>
            <a:prstGeom prst="rect">
              <a:avLst/>
            </a:prstGeom>
          </p:spPr>
        </p:pic>
        <p:pic>
          <p:nvPicPr>
            <p:cNvPr id="1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8" y="900205"/>
              <a:ext cx="563828" cy="438618"/>
            </a:xfrm>
            <a:prstGeom prst="rect">
              <a:avLst/>
            </a:prstGeom>
          </p:spPr>
        </p:pic>
        <p:pic>
          <p:nvPicPr>
            <p:cNvPr id="1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50" y="1338726"/>
              <a:ext cx="563828" cy="438618"/>
            </a:xfrm>
            <a:prstGeom prst="rect">
              <a:avLst/>
            </a:prstGeom>
          </p:spPr>
        </p:pic>
        <p:pic>
          <p:nvPicPr>
            <p:cNvPr id="1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9" y="1777344"/>
              <a:ext cx="563828" cy="438618"/>
            </a:xfrm>
            <a:prstGeom prst="rect">
              <a:avLst/>
            </a:prstGeom>
          </p:spPr>
        </p:pic>
        <p:pic>
          <p:nvPicPr>
            <p:cNvPr id="13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948606" y="2273867"/>
              <a:ext cx="563828" cy="438618"/>
            </a:xfrm>
            <a:prstGeom prst="rect">
              <a:avLst/>
            </a:prstGeom>
          </p:spPr>
        </p:pic>
        <p:pic>
          <p:nvPicPr>
            <p:cNvPr id="1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68940" y="907382"/>
              <a:ext cx="563828" cy="438618"/>
            </a:xfrm>
            <a:prstGeom prst="rect">
              <a:avLst/>
            </a:prstGeom>
          </p:spPr>
        </p:pic>
        <p:pic>
          <p:nvPicPr>
            <p:cNvPr id="1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7" y="468764"/>
              <a:ext cx="563828" cy="438618"/>
            </a:xfrm>
            <a:prstGeom prst="rect">
              <a:avLst/>
            </a:prstGeom>
          </p:spPr>
        </p:pic>
        <p:pic>
          <p:nvPicPr>
            <p:cNvPr id="1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0888" y="468764"/>
              <a:ext cx="563828" cy="438618"/>
            </a:xfrm>
            <a:prstGeom prst="rect">
              <a:avLst/>
            </a:prstGeom>
          </p:spPr>
        </p:pic>
      </p:grpSp>
      <p:grpSp>
        <p:nvGrpSpPr>
          <p:cNvPr id="4" name="グループ化 3"/>
          <p:cNvGrpSpPr/>
          <p:nvPr/>
        </p:nvGrpSpPr>
        <p:grpSpPr>
          <a:xfrm>
            <a:off x="9753223" y="292192"/>
            <a:ext cx="2260171" cy="5418142"/>
            <a:chOff x="9753223" y="292192"/>
            <a:chExt cx="2260171" cy="5418142"/>
          </a:xfrm>
        </p:grpSpPr>
        <p:pic>
          <p:nvPicPr>
            <p:cNvPr id="1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12791" y="2400734"/>
              <a:ext cx="966610" cy="751955"/>
            </a:xfrm>
            <a:prstGeom prst="rect">
              <a:avLst/>
            </a:prstGeom>
          </p:spPr>
        </p:pic>
        <p:pic>
          <p:nvPicPr>
            <p:cNvPr id="1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46784" y="3720276"/>
              <a:ext cx="966610" cy="751955"/>
            </a:xfrm>
            <a:prstGeom prst="rect">
              <a:avLst/>
            </a:prstGeom>
          </p:spPr>
        </p:pic>
        <p:pic>
          <p:nvPicPr>
            <p:cNvPr id="1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46784" y="4958379"/>
              <a:ext cx="966610" cy="751955"/>
            </a:xfrm>
            <a:prstGeom prst="rect">
              <a:avLst/>
            </a:prstGeom>
          </p:spPr>
        </p:pic>
        <p:pic>
          <p:nvPicPr>
            <p:cNvPr id="2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3" y="1235384"/>
              <a:ext cx="966610" cy="751955"/>
            </a:xfrm>
            <a:prstGeom prst="rect">
              <a:avLst/>
            </a:prstGeom>
          </p:spPr>
        </p:pic>
        <p:pic>
          <p:nvPicPr>
            <p:cNvPr id="2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5" y="2451146"/>
              <a:ext cx="966610" cy="751955"/>
            </a:xfrm>
            <a:prstGeom prst="rect">
              <a:avLst/>
            </a:prstGeom>
          </p:spPr>
        </p:pic>
        <p:pic>
          <p:nvPicPr>
            <p:cNvPr id="23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4" y="3720276"/>
              <a:ext cx="966610" cy="751955"/>
            </a:xfrm>
            <a:prstGeom prst="rect">
              <a:avLst/>
            </a:prstGeom>
          </p:spPr>
        </p:pic>
        <p:pic>
          <p:nvPicPr>
            <p:cNvPr id="2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5" y="4958379"/>
              <a:ext cx="966610" cy="751955"/>
            </a:xfrm>
            <a:prstGeom prst="rect">
              <a:avLst/>
            </a:prstGeom>
          </p:spPr>
        </p:pic>
        <p:pic>
          <p:nvPicPr>
            <p:cNvPr id="2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46784" y="1185300"/>
              <a:ext cx="966610" cy="751955"/>
            </a:xfrm>
            <a:prstGeom prst="rect">
              <a:avLst/>
            </a:prstGeom>
          </p:spPr>
        </p:pic>
        <p:pic>
          <p:nvPicPr>
            <p:cNvPr id="2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5" y="292192"/>
              <a:ext cx="966610" cy="75195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ja-JP" altLang="en-US" sz="30000" dirty="0" smtClean="0"/>
              <a:t>２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188778"/>
            <a:ext cx="9144000" cy="1655762"/>
          </a:xfrm>
        </p:spPr>
        <p:txBody>
          <a:bodyPr>
            <a:noAutofit/>
          </a:bodyPr>
          <a:lstStyle/>
          <a:p>
            <a:r>
              <a:rPr lang="en-US" altLang="ja-JP" sz="15000" dirty="0">
                <a:solidFill>
                  <a:srgbClr val="FF0000"/>
                </a:solidFill>
                <a:latin typeface="Comic Sans MS" panose="030F0702030302020204" pitchFamily="66" charset="0"/>
              </a:rPr>
              <a:t>t</a:t>
            </a:r>
            <a:r>
              <a:rPr lang="en-US" altLang="ja-JP" sz="15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wo</a:t>
            </a:r>
          </a:p>
          <a:p>
            <a:endParaRPr lang="en-US" altLang="ja-JP" sz="15000" dirty="0"/>
          </a:p>
        </p:txBody>
      </p:sp>
      <p:pic>
        <p:nvPicPr>
          <p:cNvPr id="4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3832" y="4114291"/>
            <a:ext cx="2498051" cy="1943307"/>
          </a:xfrm>
          <a:prstGeom prst="rect">
            <a:avLst/>
          </a:prstGeom>
        </p:spPr>
      </p:pic>
      <p:pic>
        <p:nvPicPr>
          <p:cNvPr id="5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0017" y="2063309"/>
            <a:ext cx="2205680" cy="17158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20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68017" y="4225473"/>
            <a:ext cx="9144000" cy="1655762"/>
          </a:xfrm>
        </p:spPr>
        <p:txBody>
          <a:bodyPr>
            <a:noAutofit/>
          </a:bodyPr>
          <a:lstStyle/>
          <a:p>
            <a:r>
              <a:rPr lang="en-US" altLang="ja-JP" sz="15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twenty</a:t>
            </a:r>
          </a:p>
          <a:p>
            <a:endParaRPr lang="en-US" altLang="ja-JP" sz="15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401744" y="417808"/>
            <a:ext cx="1184989" cy="1990550"/>
            <a:chOff x="418254" y="417808"/>
            <a:chExt cx="1184989" cy="1990550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18255" y="417808"/>
              <a:ext cx="1184988" cy="811783"/>
              <a:chOff x="383990" y="396511"/>
              <a:chExt cx="2369976" cy="2631234"/>
            </a:xfrm>
          </p:grpSpPr>
          <p:sp>
            <p:nvSpPr>
              <p:cNvPr id="6" name="円/楕円 5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  <p:grpSp>
          <p:nvGrpSpPr>
            <p:cNvPr id="18" name="グループ化 17"/>
            <p:cNvGrpSpPr/>
            <p:nvPr/>
          </p:nvGrpSpPr>
          <p:grpSpPr>
            <a:xfrm>
              <a:off x="418254" y="1596575"/>
              <a:ext cx="1184988" cy="811783"/>
              <a:chOff x="383990" y="396511"/>
              <a:chExt cx="2369976" cy="2631234"/>
            </a:xfrm>
          </p:grpSpPr>
          <p:sp>
            <p:nvSpPr>
              <p:cNvPr id="19" name="円/楕円 18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2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21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15008" y="4430746"/>
            <a:ext cx="10227973" cy="1690135"/>
          </a:xfrm>
        </p:spPr>
        <p:txBody>
          <a:bodyPr>
            <a:noAutofit/>
          </a:bodyPr>
          <a:lstStyle/>
          <a:p>
            <a:r>
              <a:rPr lang="en-US" altLang="ja-JP" sz="15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twenty </a:t>
            </a:r>
            <a:r>
              <a:rPr lang="en-US" altLang="ja-JP" sz="150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one</a:t>
            </a:r>
            <a:r>
              <a:rPr lang="en-US" altLang="ja-JP" sz="15000" dirty="0" smtClean="0">
                <a:latin typeface="Comic Sans MS" panose="030F0702030302020204" pitchFamily="66" charset="0"/>
              </a:rPr>
              <a:t> </a:t>
            </a:r>
            <a:endParaRPr lang="en-US" altLang="ja-JP" sz="15000" dirty="0" smtClean="0">
              <a:latin typeface="Comic Sans MS" panose="030F0702030302020204" pitchFamily="66" charset="0"/>
            </a:endParaRPr>
          </a:p>
          <a:p>
            <a:endParaRPr lang="en-US" altLang="ja-JP" sz="15000" dirty="0"/>
          </a:p>
        </p:txBody>
      </p:sp>
      <p:grpSp>
        <p:nvGrpSpPr>
          <p:cNvPr id="6" name="グループ化 5"/>
          <p:cNvGrpSpPr/>
          <p:nvPr/>
        </p:nvGrpSpPr>
        <p:grpSpPr>
          <a:xfrm>
            <a:off x="418254" y="417808"/>
            <a:ext cx="1184989" cy="1990550"/>
            <a:chOff x="418254" y="417808"/>
            <a:chExt cx="1184989" cy="1990550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418255" y="417808"/>
              <a:ext cx="1184988" cy="811783"/>
              <a:chOff x="383990" y="396511"/>
              <a:chExt cx="2369976" cy="2631234"/>
            </a:xfrm>
          </p:grpSpPr>
          <p:sp>
            <p:nvSpPr>
              <p:cNvPr id="20" name="円/楕円 19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2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  <p:grpSp>
          <p:nvGrpSpPr>
            <p:cNvPr id="8" name="グループ化 7"/>
            <p:cNvGrpSpPr/>
            <p:nvPr/>
          </p:nvGrpSpPr>
          <p:grpSpPr>
            <a:xfrm>
              <a:off x="418254" y="1596575"/>
              <a:ext cx="1184988" cy="811783"/>
              <a:chOff x="383990" y="396511"/>
              <a:chExt cx="2369976" cy="2631234"/>
            </a:xfrm>
          </p:grpSpPr>
          <p:sp>
            <p:nvSpPr>
              <p:cNvPr id="9" name="円/楕円 8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pic>
        <p:nvPicPr>
          <p:cNvPr id="32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6856" y="1060083"/>
            <a:ext cx="2091297" cy="16268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22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15008" y="4430746"/>
            <a:ext cx="10227973" cy="1690135"/>
          </a:xfrm>
        </p:spPr>
        <p:txBody>
          <a:bodyPr>
            <a:noAutofit/>
          </a:bodyPr>
          <a:lstStyle/>
          <a:p>
            <a:r>
              <a:rPr lang="en-US" altLang="ja-JP" sz="15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twenty </a:t>
            </a:r>
            <a:r>
              <a:rPr lang="en-US" altLang="ja-JP" sz="150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two</a:t>
            </a:r>
            <a:r>
              <a:rPr lang="en-US" altLang="ja-JP" sz="15000" dirty="0" smtClean="0">
                <a:latin typeface="Comic Sans MS" panose="030F0702030302020204" pitchFamily="66" charset="0"/>
              </a:rPr>
              <a:t> </a:t>
            </a:r>
            <a:endParaRPr lang="en-US" altLang="ja-JP" sz="15000" dirty="0" smtClean="0">
              <a:latin typeface="Comic Sans MS" panose="030F0702030302020204" pitchFamily="66" charset="0"/>
            </a:endParaRPr>
          </a:p>
          <a:p>
            <a:endParaRPr lang="en-US" altLang="ja-JP" sz="15000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418254" y="417808"/>
            <a:ext cx="1184989" cy="1990550"/>
            <a:chOff x="418254" y="417808"/>
            <a:chExt cx="1184989" cy="1990550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418255" y="417808"/>
              <a:ext cx="1184988" cy="811783"/>
              <a:chOff x="383990" y="396511"/>
              <a:chExt cx="2369976" cy="2631234"/>
            </a:xfrm>
          </p:grpSpPr>
          <p:sp>
            <p:nvSpPr>
              <p:cNvPr id="19" name="円/楕円 18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2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  <p:grpSp>
          <p:nvGrpSpPr>
            <p:cNvPr id="7" name="グループ化 6"/>
            <p:cNvGrpSpPr/>
            <p:nvPr/>
          </p:nvGrpSpPr>
          <p:grpSpPr>
            <a:xfrm>
              <a:off x="418254" y="1596575"/>
              <a:ext cx="1184988" cy="811783"/>
              <a:chOff x="383990" y="396511"/>
              <a:chExt cx="2369976" cy="2631234"/>
            </a:xfrm>
          </p:grpSpPr>
          <p:sp>
            <p:nvSpPr>
              <p:cNvPr id="8" name="円/楕円 7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31" name="グループ化 30"/>
          <p:cNvGrpSpPr/>
          <p:nvPr/>
        </p:nvGrpSpPr>
        <p:grpSpPr>
          <a:xfrm>
            <a:off x="9048314" y="120002"/>
            <a:ext cx="2498051" cy="3994289"/>
            <a:chOff x="8413832" y="2063309"/>
            <a:chExt cx="2498051" cy="3994289"/>
          </a:xfrm>
        </p:grpSpPr>
        <p:pic>
          <p:nvPicPr>
            <p:cNvPr id="3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13832" y="4114291"/>
              <a:ext cx="2498051" cy="1943307"/>
            </a:xfrm>
            <a:prstGeom prst="rect">
              <a:avLst/>
            </a:prstGeom>
          </p:spPr>
        </p:pic>
        <p:pic>
          <p:nvPicPr>
            <p:cNvPr id="33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60017" y="2063309"/>
              <a:ext cx="2205680" cy="171586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23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15008" y="4814597"/>
            <a:ext cx="10227973" cy="1474236"/>
          </a:xfrm>
        </p:spPr>
        <p:txBody>
          <a:bodyPr>
            <a:noAutofit/>
          </a:bodyPr>
          <a:lstStyle/>
          <a:p>
            <a:r>
              <a:rPr lang="en-US" altLang="ja-JP" sz="96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twenty </a:t>
            </a:r>
            <a:r>
              <a:rPr lang="en-US" altLang="ja-JP" sz="9600" dirty="0">
                <a:solidFill>
                  <a:srgbClr val="FFFF00"/>
                </a:solidFill>
                <a:latin typeface="Comic Sans MS" panose="030F0702030302020204" pitchFamily="66" charset="0"/>
              </a:rPr>
              <a:t>t</a:t>
            </a:r>
            <a:r>
              <a:rPr lang="ja-JP" altLang="en-US" sz="9600" dirty="0" err="1" smtClean="0">
                <a:solidFill>
                  <a:srgbClr val="FFFF00"/>
                </a:solidFill>
                <a:latin typeface="Comic Sans MS" panose="030F0702030302020204" pitchFamily="66" charset="0"/>
              </a:rPr>
              <a:t>ｈ</a:t>
            </a:r>
            <a:r>
              <a:rPr lang="en-US" altLang="ja-JP" sz="9600" dirty="0" err="1" smtClean="0">
                <a:solidFill>
                  <a:srgbClr val="FFFF00"/>
                </a:solidFill>
                <a:latin typeface="Comic Sans MS" panose="030F0702030302020204" pitchFamily="66" charset="0"/>
              </a:rPr>
              <a:t>ree</a:t>
            </a:r>
            <a:r>
              <a:rPr lang="en-US" altLang="ja-JP" sz="9600" dirty="0" smtClean="0">
                <a:latin typeface="Comic Sans MS" panose="030F0702030302020204" pitchFamily="66" charset="0"/>
              </a:rPr>
              <a:t> </a:t>
            </a:r>
            <a:endParaRPr lang="en-US" altLang="ja-JP" sz="9600" dirty="0" smtClean="0">
              <a:latin typeface="Comic Sans MS" panose="030F0702030302020204" pitchFamily="66" charset="0"/>
            </a:endParaRPr>
          </a:p>
          <a:p>
            <a:endParaRPr lang="en-US" altLang="ja-JP" sz="15000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418254" y="417808"/>
            <a:ext cx="1184989" cy="1990550"/>
            <a:chOff x="418254" y="417808"/>
            <a:chExt cx="1184989" cy="1990550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418255" y="417808"/>
              <a:ext cx="1184988" cy="811783"/>
              <a:chOff x="383990" y="396511"/>
              <a:chExt cx="2369976" cy="2631234"/>
            </a:xfrm>
          </p:grpSpPr>
          <p:sp>
            <p:nvSpPr>
              <p:cNvPr id="19" name="円/楕円 18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2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  <p:grpSp>
          <p:nvGrpSpPr>
            <p:cNvPr id="7" name="グループ化 6"/>
            <p:cNvGrpSpPr/>
            <p:nvPr/>
          </p:nvGrpSpPr>
          <p:grpSpPr>
            <a:xfrm>
              <a:off x="418254" y="1596575"/>
              <a:ext cx="1184988" cy="811783"/>
              <a:chOff x="383990" y="396511"/>
              <a:chExt cx="2369976" cy="2631234"/>
            </a:xfrm>
          </p:grpSpPr>
          <p:sp>
            <p:nvSpPr>
              <p:cNvPr id="8" name="円/楕円 7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34" name="グループ化 33"/>
          <p:cNvGrpSpPr/>
          <p:nvPr/>
        </p:nvGrpSpPr>
        <p:grpSpPr>
          <a:xfrm>
            <a:off x="9521611" y="233346"/>
            <a:ext cx="2236661" cy="4861168"/>
            <a:chOff x="9518635" y="233346"/>
            <a:chExt cx="2239638" cy="5171312"/>
          </a:xfrm>
        </p:grpSpPr>
        <p:pic>
          <p:nvPicPr>
            <p:cNvPr id="3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21612" y="1962319"/>
              <a:ext cx="2233684" cy="1737649"/>
            </a:xfrm>
            <a:prstGeom prst="rect">
              <a:avLst/>
            </a:prstGeom>
          </p:spPr>
        </p:pic>
        <p:pic>
          <p:nvPicPr>
            <p:cNvPr id="3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21612" y="233346"/>
              <a:ext cx="2236661" cy="1739965"/>
            </a:xfrm>
            <a:prstGeom prst="rect">
              <a:avLst/>
            </a:prstGeom>
          </p:spPr>
        </p:pic>
        <p:pic>
          <p:nvPicPr>
            <p:cNvPr id="3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18635" y="3664693"/>
              <a:ext cx="2236661" cy="173996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24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twenty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</a:t>
            </a:r>
            <a:r>
              <a:rPr lang="en-US" altLang="ja-JP" sz="120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four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</a:t>
            </a:r>
          </a:p>
          <a:p>
            <a:endParaRPr lang="en-US" altLang="ja-JP" sz="15000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418254" y="417808"/>
            <a:ext cx="1184989" cy="1990550"/>
            <a:chOff x="418254" y="417808"/>
            <a:chExt cx="1184989" cy="1990550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418255" y="417808"/>
              <a:ext cx="1184988" cy="811783"/>
              <a:chOff x="383990" y="396511"/>
              <a:chExt cx="2369976" cy="2631234"/>
            </a:xfrm>
          </p:grpSpPr>
          <p:sp>
            <p:nvSpPr>
              <p:cNvPr id="19" name="円/楕円 18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2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  <p:grpSp>
          <p:nvGrpSpPr>
            <p:cNvPr id="7" name="グループ化 6"/>
            <p:cNvGrpSpPr/>
            <p:nvPr/>
          </p:nvGrpSpPr>
          <p:grpSpPr>
            <a:xfrm>
              <a:off x="418254" y="1596575"/>
              <a:ext cx="1184988" cy="811783"/>
              <a:chOff x="383990" y="396511"/>
              <a:chExt cx="2369976" cy="2631234"/>
            </a:xfrm>
          </p:grpSpPr>
          <p:sp>
            <p:nvSpPr>
              <p:cNvPr id="8" name="円/楕円 7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31" name="グループ化 30"/>
          <p:cNvGrpSpPr/>
          <p:nvPr/>
        </p:nvGrpSpPr>
        <p:grpSpPr>
          <a:xfrm>
            <a:off x="8244128" y="911481"/>
            <a:ext cx="3614466" cy="3104371"/>
            <a:chOff x="8060330" y="193893"/>
            <a:chExt cx="3614466" cy="3104371"/>
          </a:xfrm>
        </p:grpSpPr>
        <p:pic>
          <p:nvPicPr>
            <p:cNvPr id="3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60330" y="1749382"/>
              <a:ext cx="1991031" cy="1548882"/>
            </a:xfrm>
            <a:prstGeom prst="rect">
              <a:avLst/>
            </a:prstGeom>
          </p:spPr>
        </p:pic>
        <p:pic>
          <p:nvPicPr>
            <p:cNvPr id="33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1677578"/>
              <a:ext cx="1823414" cy="1418488"/>
            </a:xfrm>
            <a:prstGeom prst="rect">
              <a:avLst/>
            </a:prstGeom>
          </p:spPr>
        </p:pic>
        <p:pic>
          <p:nvPicPr>
            <p:cNvPr id="3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95077" y="193893"/>
              <a:ext cx="1991031" cy="1548882"/>
            </a:xfrm>
            <a:prstGeom prst="rect">
              <a:avLst/>
            </a:prstGeom>
          </p:spPr>
        </p:pic>
        <p:pic>
          <p:nvPicPr>
            <p:cNvPr id="3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259090"/>
              <a:ext cx="1823414" cy="141848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25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twenty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</a:t>
            </a:r>
            <a:r>
              <a:rPr lang="en-US" altLang="ja-JP" sz="120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five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</a:t>
            </a:r>
          </a:p>
          <a:p>
            <a:endParaRPr lang="en-US" altLang="ja-JP" sz="15000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418254" y="417808"/>
            <a:ext cx="1184989" cy="1990550"/>
            <a:chOff x="418254" y="417808"/>
            <a:chExt cx="1184989" cy="1990550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418255" y="417808"/>
              <a:ext cx="1184988" cy="811783"/>
              <a:chOff x="383990" y="396511"/>
              <a:chExt cx="2369976" cy="2631234"/>
            </a:xfrm>
          </p:grpSpPr>
          <p:sp>
            <p:nvSpPr>
              <p:cNvPr id="19" name="円/楕円 18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2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  <p:grpSp>
          <p:nvGrpSpPr>
            <p:cNvPr id="7" name="グループ化 6"/>
            <p:cNvGrpSpPr/>
            <p:nvPr/>
          </p:nvGrpSpPr>
          <p:grpSpPr>
            <a:xfrm>
              <a:off x="418254" y="1596575"/>
              <a:ext cx="1184988" cy="811783"/>
              <a:chOff x="383990" y="396511"/>
              <a:chExt cx="2369976" cy="2631234"/>
            </a:xfrm>
          </p:grpSpPr>
          <p:sp>
            <p:nvSpPr>
              <p:cNvPr id="8" name="円/楕円 7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31" name="グループ化 30"/>
          <p:cNvGrpSpPr/>
          <p:nvPr/>
        </p:nvGrpSpPr>
        <p:grpSpPr>
          <a:xfrm>
            <a:off x="8060331" y="193893"/>
            <a:ext cx="3766865" cy="4477619"/>
            <a:chOff x="8060331" y="193893"/>
            <a:chExt cx="3766865" cy="4477619"/>
          </a:xfrm>
        </p:grpSpPr>
        <p:pic>
          <p:nvPicPr>
            <p:cNvPr id="3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60331" y="1749382"/>
              <a:ext cx="1791052" cy="1393312"/>
            </a:xfrm>
            <a:prstGeom prst="rect">
              <a:avLst/>
            </a:prstGeom>
          </p:spPr>
        </p:pic>
        <p:pic>
          <p:nvPicPr>
            <p:cNvPr id="33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1677578"/>
              <a:ext cx="1823414" cy="1418488"/>
            </a:xfrm>
            <a:prstGeom prst="rect">
              <a:avLst/>
            </a:prstGeom>
          </p:spPr>
        </p:pic>
        <p:pic>
          <p:nvPicPr>
            <p:cNvPr id="3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95077" y="193893"/>
              <a:ext cx="1991031" cy="1548882"/>
            </a:xfrm>
            <a:prstGeom prst="rect">
              <a:avLst/>
            </a:prstGeom>
          </p:spPr>
        </p:pic>
        <p:pic>
          <p:nvPicPr>
            <p:cNvPr id="3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259090"/>
              <a:ext cx="1823414" cy="1418488"/>
            </a:xfrm>
            <a:prstGeom prst="rect">
              <a:avLst/>
            </a:prstGeom>
          </p:spPr>
        </p:pic>
        <p:pic>
          <p:nvPicPr>
            <p:cNvPr id="3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03782" y="3253024"/>
              <a:ext cx="1823414" cy="141848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26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twenty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</a:t>
            </a:r>
            <a:r>
              <a:rPr lang="en-US" altLang="ja-JP" sz="120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six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</a:t>
            </a:r>
          </a:p>
          <a:p>
            <a:endParaRPr lang="en-US" altLang="ja-JP" sz="15000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418254" y="417808"/>
            <a:ext cx="1184989" cy="1990550"/>
            <a:chOff x="418254" y="417808"/>
            <a:chExt cx="1184989" cy="1990550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418255" y="417808"/>
              <a:ext cx="1184988" cy="811783"/>
              <a:chOff x="383990" y="396511"/>
              <a:chExt cx="2369976" cy="2631234"/>
            </a:xfrm>
          </p:grpSpPr>
          <p:sp>
            <p:nvSpPr>
              <p:cNvPr id="19" name="円/楕円 18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2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  <p:grpSp>
          <p:nvGrpSpPr>
            <p:cNvPr id="7" name="グループ化 6"/>
            <p:cNvGrpSpPr/>
            <p:nvPr/>
          </p:nvGrpSpPr>
          <p:grpSpPr>
            <a:xfrm>
              <a:off x="418254" y="1596575"/>
              <a:ext cx="1184988" cy="811783"/>
              <a:chOff x="383990" y="396511"/>
              <a:chExt cx="2369976" cy="2631234"/>
            </a:xfrm>
          </p:grpSpPr>
          <p:sp>
            <p:nvSpPr>
              <p:cNvPr id="8" name="円/楕円 7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31" name="グループ化 30"/>
          <p:cNvGrpSpPr/>
          <p:nvPr/>
        </p:nvGrpSpPr>
        <p:grpSpPr>
          <a:xfrm>
            <a:off x="8272384" y="252927"/>
            <a:ext cx="3434128" cy="4711144"/>
            <a:chOff x="8272384" y="252927"/>
            <a:chExt cx="3434128" cy="4711144"/>
          </a:xfrm>
        </p:grpSpPr>
        <p:pic>
          <p:nvPicPr>
            <p:cNvPr id="3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89448" y="252927"/>
              <a:ext cx="1717064" cy="1335755"/>
            </a:xfrm>
            <a:prstGeom prst="rect">
              <a:avLst/>
            </a:prstGeom>
          </p:spPr>
        </p:pic>
        <p:pic>
          <p:nvPicPr>
            <p:cNvPr id="33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82948" y="252927"/>
              <a:ext cx="1717064" cy="1335755"/>
            </a:xfrm>
            <a:prstGeom prst="rect">
              <a:avLst/>
            </a:prstGeom>
          </p:spPr>
        </p:pic>
        <p:pic>
          <p:nvPicPr>
            <p:cNvPr id="3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89448" y="1952731"/>
              <a:ext cx="1717064" cy="1335755"/>
            </a:xfrm>
            <a:prstGeom prst="rect">
              <a:avLst/>
            </a:prstGeom>
          </p:spPr>
        </p:pic>
        <p:pic>
          <p:nvPicPr>
            <p:cNvPr id="3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72384" y="1952730"/>
              <a:ext cx="1717064" cy="1335755"/>
            </a:xfrm>
            <a:prstGeom prst="rect">
              <a:avLst/>
            </a:prstGeom>
          </p:spPr>
        </p:pic>
        <p:pic>
          <p:nvPicPr>
            <p:cNvPr id="3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89448" y="3628316"/>
              <a:ext cx="1717064" cy="1335755"/>
            </a:xfrm>
            <a:prstGeom prst="rect">
              <a:avLst/>
            </a:prstGeom>
          </p:spPr>
        </p:pic>
        <p:pic>
          <p:nvPicPr>
            <p:cNvPr id="3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24784" y="3628316"/>
              <a:ext cx="1717064" cy="133575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27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twenty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</a:t>
            </a:r>
            <a:r>
              <a:rPr lang="en-US" altLang="ja-JP" sz="120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seven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</a:t>
            </a:r>
          </a:p>
          <a:p>
            <a:endParaRPr lang="en-US" altLang="ja-JP" sz="15000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418254" y="417808"/>
            <a:ext cx="1184989" cy="1990550"/>
            <a:chOff x="418254" y="417808"/>
            <a:chExt cx="1184989" cy="1990550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418255" y="417808"/>
              <a:ext cx="1184988" cy="811783"/>
              <a:chOff x="383990" y="396511"/>
              <a:chExt cx="2369976" cy="2631234"/>
            </a:xfrm>
          </p:grpSpPr>
          <p:sp>
            <p:nvSpPr>
              <p:cNvPr id="19" name="円/楕円 18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2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  <p:grpSp>
          <p:nvGrpSpPr>
            <p:cNvPr id="7" name="グループ化 6"/>
            <p:cNvGrpSpPr/>
            <p:nvPr/>
          </p:nvGrpSpPr>
          <p:grpSpPr>
            <a:xfrm>
              <a:off x="418254" y="1596575"/>
              <a:ext cx="1184988" cy="811783"/>
              <a:chOff x="383990" y="396511"/>
              <a:chExt cx="2369976" cy="2631234"/>
            </a:xfrm>
          </p:grpSpPr>
          <p:sp>
            <p:nvSpPr>
              <p:cNvPr id="8" name="円/楕円 7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31" name="グループ化 30"/>
          <p:cNvGrpSpPr/>
          <p:nvPr/>
        </p:nvGrpSpPr>
        <p:grpSpPr>
          <a:xfrm>
            <a:off x="8950789" y="272925"/>
            <a:ext cx="2421216" cy="4600231"/>
            <a:chOff x="8950789" y="272925"/>
            <a:chExt cx="2421216" cy="4600231"/>
          </a:xfrm>
        </p:grpSpPr>
        <p:pic>
          <p:nvPicPr>
            <p:cNvPr id="3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4" y="1488687"/>
              <a:ext cx="1127655" cy="877236"/>
            </a:xfrm>
            <a:prstGeom prst="rect">
              <a:avLst/>
            </a:prstGeom>
          </p:spPr>
        </p:pic>
        <p:pic>
          <p:nvPicPr>
            <p:cNvPr id="33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6" y="2757817"/>
              <a:ext cx="1127655" cy="877236"/>
            </a:xfrm>
            <a:prstGeom prst="rect">
              <a:avLst/>
            </a:prstGeom>
          </p:spPr>
        </p:pic>
        <p:pic>
          <p:nvPicPr>
            <p:cNvPr id="3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44350" y="3995920"/>
              <a:ext cx="1127655" cy="877236"/>
            </a:xfrm>
            <a:prstGeom prst="rect">
              <a:avLst/>
            </a:prstGeom>
          </p:spPr>
        </p:pic>
        <p:pic>
          <p:nvPicPr>
            <p:cNvPr id="3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89" y="272925"/>
              <a:ext cx="1127655" cy="877236"/>
            </a:xfrm>
            <a:prstGeom prst="rect">
              <a:avLst/>
            </a:prstGeom>
          </p:spPr>
        </p:pic>
        <p:pic>
          <p:nvPicPr>
            <p:cNvPr id="3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1488687"/>
              <a:ext cx="1127655" cy="877236"/>
            </a:xfrm>
            <a:prstGeom prst="rect">
              <a:avLst/>
            </a:prstGeom>
          </p:spPr>
        </p:pic>
        <p:pic>
          <p:nvPicPr>
            <p:cNvPr id="3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0" y="2757817"/>
              <a:ext cx="1127655" cy="877236"/>
            </a:xfrm>
            <a:prstGeom prst="rect">
              <a:avLst/>
            </a:prstGeom>
          </p:spPr>
        </p:pic>
        <p:pic>
          <p:nvPicPr>
            <p:cNvPr id="3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3995920"/>
              <a:ext cx="1127655" cy="87723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28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twenty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</a:t>
            </a:r>
            <a:r>
              <a:rPr lang="en-US" altLang="ja-JP" sz="120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eight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</a:t>
            </a:r>
          </a:p>
          <a:p>
            <a:endParaRPr lang="en-US" altLang="ja-JP" sz="15000" dirty="0"/>
          </a:p>
        </p:txBody>
      </p:sp>
      <p:grpSp>
        <p:nvGrpSpPr>
          <p:cNvPr id="6" name="グループ化 5"/>
          <p:cNvGrpSpPr/>
          <p:nvPr/>
        </p:nvGrpSpPr>
        <p:grpSpPr>
          <a:xfrm>
            <a:off x="418254" y="417808"/>
            <a:ext cx="1184989" cy="1990550"/>
            <a:chOff x="418254" y="417808"/>
            <a:chExt cx="1184989" cy="1990550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418255" y="417808"/>
              <a:ext cx="1184988" cy="811783"/>
              <a:chOff x="383990" y="396511"/>
              <a:chExt cx="2369976" cy="2631234"/>
            </a:xfrm>
          </p:grpSpPr>
          <p:sp>
            <p:nvSpPr>
              <p:cNvPr id="20" name="円/楕円 19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2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  <p:grpSp>
          <p:nvGrpSpPr>
            <p:cNvPr id="8" name="グループ化 7"/>
            <p:cNvGrpSpPr/>
            <p:nvPr/>
          </p:nvGrpSpPr>
          <p:grpSpPr>
            <a:xfrm>
              <a:off x="418254" y="1596575"/>
              <a:ext cx="1184988" cy="811783"/>
              <a:chOff x="383990" y="396511"/>
              <a:chExt cx="2369976" cy="2631234"/>
            </a:xfrm>
          </p:grpSpPr>
          <p:sp>
            <p:nvSpPr>
              <p:cNvPr id="9" name="円/楕円 8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32" name="グループ化 31"/>
          <p:cNvGrpSpPr/>
          <p:nvPr/>
        </p:nvGrpSpPr>
        <p:grpSpPr>
          <a:xfrm>
            <a:off x="8950789" y="272925"/>
            <a:ext cx="2421216" cy="4600231"/>
            <a:chOff x="8950789" y="272925"/>
            <a:chExt cx="2421216" cy="4600231"/>
          </a:xfrm>
        </p:grpSpPr>
        <p:pic>
          <p:nvPicPr>
            <p:cNvPr id="33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4" y="1488687"/>
              <a:ext cx="1127655" cy="877236"/>
            </a:xfrm>
            <a:prstGeom prst="rect">
              <a:avLst/>
            </a:prstGeom>
          </p:spPr>
        </p:pic>
        <p:pic>
          <p:nvPicPr>
            <p:cNvPr id="3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6" y="2757817"/>
              <a:ext cx="1127655" cy="877236"/>
            </a:xfrm>
            <a:prstGeom prst="rect">
              <a:avLst/>
            </a:prstGeom>
          </p:spPr>
        </p:pic>
        <p:pic>
          <p:nvPicPr>
            <p:cNvPr id="3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44350" y="3995920"/>
              <a:ext cx="1127655" cy="877236"/>
            </a:xfrm>
            <a:prstGeom prst="rect">
              <a:avLst/>
            </a:prstGeom>
          </p:spPr>
        </p:pic>
        <p:pic>
          <p:nvPicPr>
            <p:cNvPr id="3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89" y="272925"/>
              <a:ext cx="1127655" cy="877236"/>
            </a:xfrm>
            <a:prstGeom prst="rect">
              <a:avLst/>
            </a:prstGeom>
          </p:spPr>
        </p:pic>
        <p:pic>
          <p:nvPicPr>
            <p:cNvPr id="3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1488687"/>
              <a:ext cx="1127655" cy="877236"/>
            </a:xfrm>
            <a:prstGeom prst="rect">
              <a:avLst/>
            </a:prstGeom>
          </p:spPr>
        </p:pic>
        <p:pic>
          <p:nvPicPr>
            <p:cNvPr id="3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0" y="2757817"/>
              <a:ext cx="1127655" cy="877236"/>
            </a:xfrm>
            <a:prstGeom prst="rect">
              <a:avLst/>
            </a:prstGeom>
          </p:spPr>
        </p:pic>
        <p:pic>
          <p:nvPicPr>
            <p:cNvPr id="3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3995920"/>
              <a:ext cx="1127655" cy="877236"/>
            </a:xfrm>
            <a:prstGeom prst="rect">
              <a:avLst/>
            </a:prstGeom>
          </p:spPr>
        </p:pic>
        <p:pic>
          <p:nvPicPr>
            <p:cNvPr id="4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44350" y="272925"/>
              <a:ext cx="1127655" cy="87723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29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twenty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</a:t>
            </a:r>
            <a:r>
              <a:rPr lang="en-US" altLang="ja-JP" sz="12000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nine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</a:t>
            </a:r>
          </a:p>
          <a:p>
            <a:endParaRPr lang="en-US" altLang="ja-JP" sz="15000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418254" y="417808"/>
            <a:ext cx="1184989" cy="1990550"/>
            <a:chOff x="418254" y="417808"/>
            <a:chExt cx="1184989" cy="1990550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418255" y="417808"/>
              <a:ext cx="1184988" cy="811783"/>
              <a:chOff x="383990" y="396511"/>
              <a:chExt cx="2369976" cy="2631234"/>
            </a:xfrm>
          </p:grpSpPr>
          <p:sp>
            <p:nvSpPr>
              <p:cNvPr id="19" name="円/楕円 18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2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  <p:grpSp>
          <p:nvGrpSpPr>
            <p:cNvPr id="7" name="グループ化 6"/>
            <p:cNvGrpSpPr/>
            <p:nvPr/>
          </p:nvGrpSpPr>
          <p:grpSpPr>
            <a:xfrm>
              <a:off x="418254" y="1596575"/>
              <a:ext cx="1184988" cy="811783"/>
              <a:chOff x="383990" y="396511"/>
              <a:chExt cx="2369976" cy="2631234"/>
            </a:xfrm>
          </p:grpSpPr>
          <p:sp>
            <p:nvSpPr>
              <p:cNvPr id="8" name="円/楕円 7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31" name="グループ化 30"/>
          <p:cNvGrpSpPr/>
          <p:nvPr/>
        </p:nvGrpSpPr>
        <p:grpSpPr>
          <a:xfrm>
            <a:off x="9358186" y="75264"/>
            <a:ext cx="2052775" cy="4666187"/>
            <a:chOff x="9753223" y="292192"/>
            <a:chExt cx="2260171" cy="5418142"/>
          </a:xfrm>
        </p:grpSpPr>
        <p:pic>
          <p:nvPicPr>
            <p:cNvPr id="3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12791" y="2400734"/>
              <a:ext cx="966610" cy="751955"/>
            </a:xfrm>
            <a:prstGeom prst="rect">
              <a:avLst/>
            </a:prstGeom>
          </p:spPr>
        </p:pic>
        <p:pic>
          <p:nvPicPr>
            <p:cNvPr id="33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46784" y="3720276"/>
              <a:ext cx="966610" cy="751955"/>
            </a:xfrm>
            <a:prstGeom prst="rect">
              <a:avLst/>
            </a:prstGeom>
          </p:spPr>
        </p:pic>
        <p:pic>
          <p:nvPicPr>
            <p:cNvPr id="3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46784" y="4958379"/>
              <a:ext cx="966610" cy="751955"/>
            </a:xfrm>
            <a:prstGeom prst="rect">
              <a:avLst/>
            </a:prstGeom>
          </p:spPr>
        </p:pic>
        <p:pic>
          <p:nvPicPr>
            <p:cNvPr id="3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3" y="1235384"/>
              <a:ext cx="966610" cy="751955"/>
            </a:xfrm>
            <a:prstGeom prst="rect">
              <a:avLst/>
            </a:prstGeom>
          </p:spPr>
        </p:pic>
        <p:pic>
          <p:nvPicPr>
            <p:cNvPr id="3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5" y="2451146"/>
              <a:ext cx="966610" cy="751955"/>
            </a:xfrm>
            <a:prstGeom prst="rect">
              <a:avLst/>
            </a:prstGeom>
          </p:spPr>
        </p:pic>
        <p:pic>
          <p:nvPicPr>
            <p:cNvPr id="3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4" y="3720276"/>
              <a:ext cx="966610" cy="751955"/>
            </a:xfrm>
            <a:prstGeom prst="rect">
              <a:avLst/>
            </a:prstGeom>
          </p:spPr>
        </p:pic>
        <p:pic>
          <p:nvPicPr>
            <p:cNvPr id="3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5" y="4958379"/>
              <a:ext cx="966610" cy="751955"/>
            </a:xfrm>
            <a:prstGeom prst="rect">
              <a:avLst/>
            </a:prstGeom>
          </p:spPr>
        </p:pic>
        <p:pic>
          <p:nvPicPr>
            <p:cNvPr id="3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46784" y="1185300"/>
              <a:ext cx="966610" cy="751955"/>
            </a:xfrm>
            <a:prstGeom prst="rect">
              <a:avLst/>
            </a:prstGeom>
          </p:spPr>
        </p:pic>
        <p:pic>
          <p:nvPicPr>
            <p:cNvPr id="4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5" y="292192"/>
              <a:ext cx="966610" cy="75195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3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28124" y="4450035"/>
            <a:ext cx="9144000" cy="1655762"/>
          </a:xfrm>
        </p:spPr>
        <p:txBody>
          <a:bodyPr>
            <a:noAutofit/>
          </a:bodyPr>
          <a:lstStyle/>
          <a:p>
            <a:r>
              <a:rPr lang="en-US" altLang="ja-JP" sz="15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three</a:t>
            </a:r>
          </a:p>
          <a:p>
            <a:endParaRPr lang="en-US" altLang="ja-JP" sz="15000" dirty="0"/>
          </a:p>
        </p:txBody>
      </p:sp>
      <p:pic>
        <p:nvPicPr>
          <p:cNvPr id="5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4371" y="2402519"/>
            <a:ext cx="2233684" cy="1737649"/>
          </a:xfrm>
          <a:prstGeom prst="rect">
            <a:avLst/>
          </a:prstGeom>
        </p:spPr>
      </p:pic>
      <p:pic>
        <p:nvPicPr>
          <p:cNvPr id="6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1394" y="662554"/>
            <a:ext cx="2236661" cy="1739965"/>
          </a:xfrm>
          <a:prstGeom prst="rect">
            <a:avLst/>
          </a:prstGeom>
        </p:spPr>
      </p:pic>
      <p:pic>
        <p:nvPicPr>
          <p:cNvPr id="7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0984" y="4586674"/>
            <a:ext cx="2236661" cy="17399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30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thirty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</a:t>
            </a:r>
          </a:p>
          <a:p>
            <a:endParaRPr lang="en-US" altLang="ja-JP" sz="15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378107" y="213151"/>
            <a:ext cx="1328664" cy="3283381"/>
            <a:chOff x="418254" y="417808"/>
            <a:chExt cx="1328664" cy="3283381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18254" y="417808"/>
              <a:ext cx="1184989" cy="1990550"/>
              <a:chOff x="418254" y="417808"/>
              <a:chExt cx="1184989" cy="1990550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418255" y="417808"/>
                <a:ext cx="1184988" cy="811783"/>
                <a:chOff x="383990" y="396511"/>
                <a:chExt cx="2369976" cy="2631234"/>
              </a:xfrm>
            </p:grpSpPr>
            <p:sp>
              <p:nvSpPr>
                <p:cNvPr id="19" name="円/楕円 18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418254" y="1596575"/>
                <a:ext cx="1184988" cy="811783"/>
                <a:chOff x="383990" y="396511"/>
                <a:chExt cx="2369976" cy="2631234"/>
              </a:xfrm>
            </p:grpSpPr>
            <p:sp>
              <p:nvSpPr>
                <p:cNvPr id="8" name="円/楕円 7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461968" y="2737523"/>
              <a:ext cx="1284950" cy="963666"/>
              <a:chOff x="383990" y="396511"/>
              <a:chExt cx="2369976" cy="2631234"/>
            </a:xfrm>
          </p:grpSpPr>
          <p:sp>
            <p:nvSpPr>
              <p:cNvPr id="32" name="円/楕円 31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31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thirty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one</a:t>
            </a:r>
          </a:p>
          <a:p>
            <a:endParaRPr lang="en-US" altLang="ja-JP" sz="15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378107" y="213151"/>
            <a:ext cx="1328664" cy="3283381"/>
            <a:chOff x="418254" y="417808"/>
            <a:chExt cx="1328664" cy="3283381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18254" y="417808"/>
              <a:ext cx="1184989" cy="1990550"/>
              <a:chOff x="418254" y="417808"/>
              <a:chExt cx="1184989" cy="1990550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418255" y="417808"/>
                <a:ext cx="1184988" cy="811783"/>
                <a:chOff x="383990" y="396511"/>
                <a:chExt cx="2369976" cy="2631234"/>
              </a:xfrm>
            </p:grpSpPr>
            <p:sp>
              <p:nvSpPr>
                <p:cNvPr id="19" name="円/楕円 18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418254" y="1596575"/>
                <a:ext cx="1184988" cy="811783"/>
                <a:chOff x="383990" y="396511"/>
                <a:chExt cx="2369976" cy="2631234"/>
              </a:xfrm>
            </p:grpSpPr>
            <p:sp>
              <p:nvSpPr>
                <p:cNvPr id="8" name="円/楕円 7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461968" y="2737523"/>
              <a:ext cx="1284950" cy="963666"/>
              <a:chOff x="383990" y="396511"/>
              <a:chExt cx="2369976" cy="2631234"/>
            </a:xfrm>
          </p:grpSpPr>
          <p:sp>
            <p:nvSpPr>
              <p:cNvPr id="32" name="円/楕円 31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pic>
        <p:nvPicPr>
          <p:cNvPr id="43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743" y="2013222"/>
            <a:ext cx="3256915" cy="2533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32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thirty </a:t>
            </a:r>
            <a:r>
              <a:rPr lang="en-US" altLang="ja-JP" sz="120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two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</a:t>
            </a:r>
          </a:p>
          <a:p>
            <a:endParaRPr lang="en-US" altLang="ja-JP" sz="15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378107" y="213151"/>
            <a:ext cx="1328664" cy="3283381"/>
            <a:chOff x="418254" y="417808"/>
            <a:chExt cx="1328664" cy="3283381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18254" y="417808"/>
              <a:ext cx="1184989" cy="1990550"/>
              <a:chOff x="418254" y="417808"/>
              <a:chExt cx="1184989" cy="1990550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418255" y="417808"/>
                <a:ext cx="1184988" cy="811783"/>
                <a:chOff x="383990" y="396511"/>
                <a:chExt cx="2369976" cy="2631234"/>
              </a:xfrm>
            </p:grpSpPr>
            <p:sp>
              <p:nvSpPr>
                <p:cNvPr id="19" name="円/楕円 18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418254" y="1596575"/>
                <a:ext cx="1184988" cy="811783"/>
                <a:chOff x="383990" y="396511"/>
                <a:chExt cx="2369976" cy="2631234"/>
              </a:xfrm>
            </p:grpSpPr>
            <p:sp>
              <p:nvSpPr>
                <p:cNvPr id="8" name="円/楕円 7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461968" y="2737523"/>
              <a:ext cx="1284950" cy="963666"/>
              <a:chOff x="383990" y="396511"/>
              <a:chExt cx="2369976" cy="2631234"/>
            </a:xfrm>
          </p:grpSpPr>
          <p:sp>
            <p:nvSpPr>
              <p:cNvPr id="32" name="円/楕円 31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43" name="グループ化 42"/>
          <p:cNvGrpSpPr/>
          <p:nvPr/>
        </p:nvGrpSpPr>
        <p:grpSpPr>
          <a:xfrm>
            <a:off x="9145352" y="987619"/>
            <a:ext cx="2498051" cy="3994289"/>
            <a:chOff x="8413832" y="2063309"/>
            <a:chExt cx="2498051" cy="3994289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13832" y="4114291"/>
              <a:ext cx="2498051" cy="1943307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60017" y="2063309"/>
              <a:ext cx="2205680" cy="171586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33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thirty</a:t>
            </a:r>
            <a:r>
              <a:rPr lang="en-US" altLang="ja-JP" sz="120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three </a:t>
            </a:r>
          </a:p>
          <a:p>
            <a:endParaRPr lang="en-US" altLang="ja-JP" sz="15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378107" y="213151"/>
            <a:ext cx="1328664" cy="3283381"/>
            <a:chOff x="418254" y="417808"/>
            <a:chExt cx="1328664" cy="3283381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18254" y="417808"/>
              <a:ext cx="1184989" cy="1990550"/>
              <a:chOff x="418254" y="417808"/>
              <a:chExt cx="1184989" cy="1990550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418255" y="417808"/>
                <a:ext cx="1184988" cy="811783"/>
                <a:chOff x="383990" y="396511"/>
                <a:chExt cx="2369976" cy="2631234"/>
              </a:xfrm>
            </p:grpSpPr>
            <p:sp>
              <p:nvSpPr>
                <p:cNvPr id="19" name="円/楕円 18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418254" y="1596575"/>
                <a:ext cx="1184988" cy="811783"/>
                <a:chOff x="383990" y="396511"/>
                <a:chExt cx="2369976" cy="2631234"/>
              </a:xfrm>
            </p:grpSpPr>
            <p:sp>
              <p:nvSpPr>
                <p:cNvPr id="8" name="円/楕円 7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461968" y="2737523"/>
              <a:ext cx="1284950" cy="963666"/>
              <a:chOff x="383990" y="396511"/>
              <a:chExt cx="2369976" cy="2631234"/>
            </a:xfrm>
          </p:grpSpPr>
          <p:sp>
            <p:nvSpPr>
              <p:cNvPr id="32" name="円/楕円 31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43" name="グループ化 42"/>
          <p:cNvGrpSpPr/>
          <p:nvPr/>
        </p:nvGrpSpPr>
        <p:grpSpPr>
          <a:xfrm>
            <a:off x="9521611" y="233346"/>
            <a:ext cx="2236661" cy="4861168"/>
            <a:chOff x="9518635" y="233346"/>
            <a:chExt cx="2239638" cy="5171312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21612" y="1962319"/>
              <a:ext cx="2233684" cy="1737649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21612" y="233346"/>
              <a:ext cx="2236661" cy="1739965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18635" y="3664693"/>
              <a:ext cx="2236661" cy="173996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34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thirty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four</a:t>
            </a:r>
          </a:p>
          <a:p>
            <a:endParaRPr lang="en-US" altLang="ja-JP" sz="15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378107" y="213151"/>
            <a:ext cx="1328664" cy="3283381"/>
            <a:chOff x="418254" y="417808"/>
            <a:chExt cx="1328664" cy="3283381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18254" y="417808"/>
              <a:ext cx="1184989" cy="1990550"/>
              <a:chOff x="418254" y="417808"/>
              <a:chExt cx="1184989" cy="1990550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418255" y="417808"/>
                <a:ext cx="1184988" cy="811783"/>
                <a:chOff x="383990" y="396511"/>
                <a:chExt cx="2369976" cy="2631234"/>
              </a:xfrm>
            </p:grpSpPr>
            <p:sp>
              <p:nvSpPr>
                <p:cNvPr id="19" name="円/楕円 18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418254" y="1596575"/>
                <a:ext cx="1184988" cy="811783"/>
                <a:chOff x="383990" y="396511"/>
                <a:chExt cx="2369976" cy="2631234"/>
              </a:xfrm>
            </p:grpSpPr>
            <p:sp>
              <p:nvSpPr>
                <p:cNvPr id="8" name="円/楕円 7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461968" y="2737523"/>
              <a:ext cx="1284950" cy="963666"/>
              <a:chOff x="383990" y="396511"/>
              <a:chExt cx="2369976" cy="2631234"/>
            </a:xfrm>
          </p:grpSpPr>
          <p:sp>
            <p:nvSpPr>
              <p:cNvPr id="32" name="円/楕円 31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43" name="グループ化 42"/>
          <p:cNvGrpSpPr/>
          <p:nvPr/>
        </p:nvGrpSpPr>
        <p:grpSpPr>
          <a:xfrm>
            <a:off x="8244128" y="911481"/>
            <a:ext cx="3614466" cy="3104371"/>
            <a:chOff x="8060330" y="193893"/>
            <a:chExt cx="3614466" cy="3104371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60330" y="1749382"/>
              <a:ext cx="1991031" cy="1548882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1677578"/>
              <a:ext cx="1823414" cy="1418488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95077" y="193893"/>
              <a:ext cx="1991031" cy="1548882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259090"/>
              <a:ext cx="1823414" cy="141848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35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thirty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five</a:t>
            </a:r>
          </a:p>
          <a:p>
            <a:endParaRPr lang="en-US" altLang="ja-JP" sz="15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378107" y="213151"/>
            <a:ext cx="1328664" cy="3283381"/>
            <a:chOff x="418254" y="417808"/>
            <a:chExt cx="1328664" cy="3283381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18254" y="417808"/>
              <a:ext cx="1184989" cy="1990550"/>
              <a:chOff x="418254" y="417808"/>
              <a:chExt cx="1184989" cy="1990550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418255" y="417808"/>
                <a:ext cx="1184988" cy="811783"/>
                <a:chOff x="383990" y="396511"/>
                <a:chExt cx="2369976" cy="2631234"/>
              </a:xfrm>
            </p:grpSpPr>
            <p:sp>
              <p:nvSpPr>
                <p:cNvPr id="19" name="円/楕円 18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418254" y="1596575"/>
                <a:ext cx="1184988" cy="811783"/>
                <a:chOff x="383990" y="396511"/>
                <a:chExt cx="2369976" cy="2631234"/>
              </a:xfrm>
            </p:grpSpPr>
            <p:sp>
              <p:nvSpPr>
                <p:cNvPr id="8" name="円/楕円 7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461968" y="2737523"/>
              <a:ext cx="1284950" cy="963666"/>
              <a:chOff x="383990" y="396511"/>
              <a:chExt cx="2369976" cy="2631234"/>
            </a:xfrm>
          </p:grpSpPr>
          <p:sp>
            <p:nvSpPr>
              <p:cNvPr id="32" name="円/楕円 31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43" name="グループ化 42"/>
          <p:cNvGrpSpPr/>
          <p:nvPr/>
        </p:nvGrpSpPr>
        <p:grpSpPr>
          <a:xfrm>
            <a:off x="8060331" y="193893"/>
            <a:ext cx="3766865" cy="4477619"/>
            <a:chOff x="8060331" y="193893"/>
            <a:chExt cx="3766865" cy="4477619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60331" y="1749382"/>
              <a:ext cx="1791052" cy="1393312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1677578"/>
              <a:ext cx="1823414" cy="1418488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95077" y="193893"/>
              <a:ext cx="1991031" cy="1548882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259090"/>
              <a:ext cx="1823414" cy="1418488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03782" y="3253024"/>
              <a:ext cx="1823414" cy="141848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36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thirty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six</a:t>
            </a:r>
          </a:p>
          <a:p>
            <a:endParaRPr lang="en-US" altLang="ja-JP" sz="15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378107" y="213151"/>
            <a:ext cx="1328664" cy="3283381"/>
            <a:chOff x="418254" y="417808"/>
            <a:chExt cx="1328664" cy="3283381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18254" y="417808"/>
              <a:ext cx="1184989" cy="1990550"/>
              <a:chOff x="418254" y="417808"/>
              <a:chExt cx="1184989" cy="1990550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418255" y="417808"/>
                <a:ext cx="1184988" cy="811783"/>
                <a:chOff x="383990" y="396511"/>
                <a:chExt cx="2369976" cy="2631234"/>
              </a:xfrm>
            </p:grpSpPr>
            <p:sp>
              <p:nvSpPr>
                <p:cNvPr id="19" name="円/楕円 18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418254" y="1596575"/>
                <a:ext cx="1184988" cy="811783"/>
                <a:chOff x="383990" y="396511"/>
                <a:chExt cx="2369976" cy="2631234"/>
              </a:xfrm>
            </p:grpSpPr>
            <p:sp>
              <p:nvSpPr>
                <p:cNvPr id="8" name="円/楕円 7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461968" y="2737523"/>
              <a:ext cx="1284950" cy="963666"/>
              <a:chOff x="383990" y="396511"/>
              <a:chExt cx="2369976" cy="2631234"/>
            </a:xfrm>
          </p:grpSpPr>
          <p:sp>
            <p:nvSpPr>
              <p:cNvPr id="32" name="円/楕円 31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43" name="グループ化 42"/>
          <p:cNvGrpSpPr/>
          <p:nvPr/>
        </p:nvGrpSpPr>
        <p:grpSpPr>
          <a:xfrm>
            <a:off x="8272384" y="252927"/>
            <a:ext cx="3434128" cy="4711144"/>
            <a:chOff x="8272384" y="252927"/>
            <a:chExt cx="3434128" cy="4711144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89448" y="252927"/>
              <a:ext cx="1717064" cy="1335755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82948" y="252927"/>
              <a:ext cx="1717064" cy="1335755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89448" y="1952731"/>
              <a:ext cx="1717064" cy="1335755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72384" y="1952730"/>
              <a:ext cx="1717064" cy="1335755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89448" y="3628316"/>
              <a:ext cx="1717064" cy="1335755"/>
            </a:xfrm>
            <a:prstGeom prst="rect">
              <a:avLst/>
            </a:prstGeom>
          </p:spPr>
        </p:pic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24784" y="3628316"/>
              <a:ext cx="1717064" cy="133575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37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thirty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seven</a:t>
            </a:r>
          </a:p>
          <a:p>
            <a:endParaRPr lang="en-US" altLang="ja-JP" sz="15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378107" y="213151"/>
            <a:ext cx="1328664" cy="3283381"/>
            <a:chOff x="418254" y="417808"/>
            <a:chExt cx="1328664" cy="3283381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18254" y="417808"/>
              <a:ext cx="1184989" cy="1990550"/>
              <a:chOff x="418254" y="417808"/>
              <a:chExt cx="1184989" cy="1990550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418255" y="417808"/>
                <a:ext cx="1184988" cy="811783"/>
                <a:chOff x="383990" y="396511"/>
                <a:chExt cx="2369976" cy="2631234"/>
              </a:xfrm>
            </p:grpSpPr>
            <p:sp>
              <p:nvSpPr>
                <p:cNvPr id="19" name="円/楕円 18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418254" y="1596575"/>
                <a:ext cx="1184988" cy="811783"/>
                <a:chOff x="383990" y="396511"/>
                <a:chExt cx="2369976" cy="2631234"/>
              </a:xfrm>
            </p:grpSpPr>
            <p:sp>
              <p:nvSpPr>
                <p:cNvPr id="8" name="円/楕円 7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461968" y="2737523"/>
              <a:ext cx="1284950" cy="963666"/>
              <a:chOff x="383990" y="396511"/>
              <a:chExt cx="2369976" cy="2631234"/>
            </a:xfrm>
          </p:grpSpPr>
          <p:sp>
            <p:nvSpPr>
              <p:cNvPr id="32" name="円/楕円 31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43" name="グループ化 42"/>
          <p:cNvGrpSpPr/>
          <p:nvPr/>
        </p:nvGrpSpPr>
        <p:grpSpPr>
          <a:xfrm>
            <a:off x="8950789" y="272925"/>
            <a:ext cx="2421216" cy="4600231"/>
            <a:chOff x="8950789" y="272925"/>
            <a:chExt cx="2421216" cy="4600231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4" y="1488687"/>
              <a:ext cx="1127655" cy="877236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6" y="2757817"/>
              <a:ext cx="1127655" cy="877236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44350" y="3995920"/>
              <a:ext cx="1127655" cy="877236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89" y="272925"/>
              <a:ext cx="1127655" cy="877236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1488687"/>
              <a:ext cx="1127655" cy="877236"/>
            </a:xfrm>
            <a:prstGeom prst="rect">
              <a:avLst/>
            </a:prstGeom>
          </p:spPr>
        </p:pic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0" y="2757817"/>
              <a:ext cx="1127655" cy="877236"/>
            </a:xfrm>
            <a:prstGeom prst="rect">
              <a:avLst/>
            </a:prstGeom>
          </p:spPr>
        </p:pic>
        <p:pic>
          <p:nvPicPr>
            <p:cNvPr id="5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3995920"/>
              <a:ext cx="1127655" cy="87723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38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thirty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eight</a:t>
            </a:r>
          </a:p>
          <a:p>
            <a:endParaRPr lang="en-US" altLang="ja-JP" sz="15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378107" y="213151"/>
            <a:ext cx="1328664" cy="3283381"/>
            <a:chOff x="418254" y="417808"/>
            <a:chExt cx="1328664" cy="3283381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18254" y="417808"/>
              <a:ext cx="1184989" cy="1990550"/>
              <a:chOff x="418254" y="417808"/>
              <a:chExt cx="1184989" cy="1990550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418255" y="417808"/>
                <a:ext cx="1184988" cy="811783"/>
                <a:chOff x="383990" y="396511"/>
                <a:chExt cx="2369976" cy="2631234"/>
              </a:xfrm>
            </p:grpSpPr>
            <p:sp>
              <p:nvSpPr>
                <p:cNvPr id="19" name="円/楕円 18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418254" y="1596575"/>
                <a:ext cx="1184988" cy="811783"/>
                <a:chOff x="383990" y="396511"/>
                <a:chExt cx="2369976" cy="2631234"/>
              </a:xfrm>
            </p:grpSpPr>
            <p:sp>
              <p:nvSpPr>
                <p:cNvPr id="8" name="円/楕円 7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461968" y="2737523"/>
              <a:ext cx="1284950" cy="963666"/>
              <a:chOff x="383990" y="396511"/>
              <a:chExt cx="2369976" cy="2631234"/>
            </a:xfrm>
          </p:grpSpPr>
          <p:sp>
            <p:nvSpPr>
              <p:cNvPr id="32" name="円/楕円 31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43" name="グループ化 42"/>
          <p:cNvGrpSpPr/>
          <p:nvPr/>
        </p:nvGrpSpPr>
        <p:grpSpPr>
          <a:xfrm>
            <a:off x="8950789" y="272925"/>
            <a:ext cx="2421216" cy="4600231"/>
            <a:chOff x="8950789" y="272925"/>
            <a:chExt cx="2421216" cy="4600231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4" y="1488687"/>
              <a:ext cx="1127655" cy="877236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6" y="2757817"/>
              <a:ext cx="1127655" cy="877236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44350" y="3995920"/>
              <a:ext cx="1127655" cy="877236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89" y="272925"/>
              <a:ext cx="1127655" cy="877236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1488687"/>
              <a:ext cx="1127655" cy="877236"/>
            </a:xfrm>
            <a:prstGeom prst="rect">
              <a:avLst/>
            </a:prstGeom>
          </p:spPr>
        </p:pic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0" y="2757817"/>
              <a:ext cx="1127655" cy="877236"/>
            </a:xfrm>
            <a:prstGeom prst="rect">
              <a:avLst/>
            </a:prstGeom>
          </p:spPr>
        </p:pic>
        <p:pic>
          <p:nvPicPr>
            <p:cNvPr id="5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3995920"/>
              <a:ext cx="1127655" cy="877236"/>
            </a:xfrm>
            <a:prstGeom prst="rect">
              <a:avLst/>
            </a:prstGeom>
          </p:spPr>
        </p:pic>
        <p:pic>
          <p:nvPicPr>
            <p:cNvPr id="5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44350" y="272925"/>
              <a:ext cx="1127655" cy="87723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89048" y="1750269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39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thirty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nine</a:t>
            </a:r>
          </a:p>
          <a:p>
            <a:endParaRPr lang="en-US" altLang="ja-JP" sz="15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378107" y="213151"/>
            <a:ext cx="1328664" cy="3283381"/>
            <a:chOff x="418254" y="417808"/>
            <a:chExt cx="1328664" cy="3283381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18254" y="417808"/>
              <a:ext cx="1184989" cy="1990550"/>
              <a:chOff x="418254" y="417808"/>
              <a:chExt cx="1184989" cy="1990550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418255" y="417808"/>
                <a:ext cx="1184988" cy="811783"/>
                <a:chOff x="383990" y="396511"/>
                <a:chExt cx="2369976" cy="2631234"/>
              </a:xfrm>
            </p:grpSpPr>
            <p:sp>
              <p:nvSpPr>
                <p:cNvPr id="19" name="円/楕円 18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418254" y="1596575"/>
                <a:ext cx="1184988" cy="811783"/>
                <a:chOff x="383990" y="396511"/>
                <a:chExt cx="2369976" cy="2631234"/>
              </a:xfrm>
            </p:grpSpPr>
            <p:sp>
              <p:nvSpPr>
                <p:cNvPr id="8" name="円/楕円 7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461968" y="2737523"/>
              <a:ext cx="1284950" cy="963666"/>
              <a:chOff x="383990" y="396511"/>
              <a:chExt cx="2369976" cy="2631234"/>
            </a:xfrm>
          </p:grpSpPr>
          <p:sp>
            <p:nvSpPr>
              <p:cNvPr id="32" name="円/楕円 31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43" name="グループ化 42"/>
          <p:cNvGrpSpPr/>
          <p:nvPr/>
        </p:nvGrpSpPr>
        <p:grpSpPr>
          <a:xfrm>
            <a:off x="9358186" y="694489"/>
            <a:ext cx="2052775" cy="4666187"/>
            <a:chOff x="9753223" y="292192"/>
            <a:chExt cx="2260171" cy="5418142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12791" y="2400734"/>
              <a:ext cx="966610" cy="751955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46784" y="3720276"/>
              <a:ext cx="966610" cy="751955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46784" y="4958379"/>
              <a:ext cx="966610" cy="751955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3" y="1235384"/>
              <a:ext cx="966610" cy="751955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5" y="2451146"/>
              <a:ext cx="966610" cy="751955"/>
            </a:xfrm>
            <a:prstGeom prst="rect">
              <a:avLst/>
            </a:prstGeom>
          </p:spPr>
        </p:pic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4" y="3720276"/>
              <a:ext cx="966610" cy="751955"/>
            </a:xfrm>
            <a:prstGeom prst="rect">
              <a:avLst/>
            </a:prstGeom>
          </p:spPr>
        </p:pic>
        <p:pic>
          <p:nvPicPr>
            <p:cNvPr id="5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5" y="4958379"/>
              <a:ext cx="966610" cy="751955"/>
            </a:xfrm>
            <a:prstGeom prst="rect">
              <a:avLst/>
            </a:prstGeom>
          </p:spPr>
        </p:pic>
        <p:pic>
          <p:nvPicPr>
            <p:cNvPr id="5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46784" y="1185300"/>
              <a:ext cx="966610" cy="751955"/>
            </a:xfrm>
            <a:prstGeom prst="rect">
              <a:avLst/>
            </a:prstGeom>
          </p:spPr>
        </p:pic>
        <p:pic>
          <p:nvPicPr>
            <p:cNvPr id="5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5" y="292192"/>
              <a:ext cx="966610" cy="75195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270428" y="885794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4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188778"/>
            <a:ext cx="9144000" cy="1655762"/>
          </a:xfrm>
        </p:spPr>
        <p:txBody>
          <a:bodyPr>
            <a:noAutofit/>
          </a:bodyPr>
          <a:lstStyle/>
          <a:p>
            <a:r>
              <a:rPr lang="en-US" altLang="ja-JP" sz="15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four</a:t>
            </a:r>
          </a:p>
          <a:p>
            <a:endParaRPr lang="en-US" altLang="ja-JP" sz="15000" dirty="0"/>
          </a:p>
        </p:txBody>
      </p:sp>
      <p:pic>
        <p:nvPicPr>
          <p:cNvPr id="4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8649" y="4065874"/>
            <a:ext cx="2555779" cy="1988216"/>
          </a:xfrm>
          <a:prstGeom prst="rect">
            <a:avLst/>
          </a:prstGeom>
        </p:spPr>
      </p:pic>
      <p:pic>
        <p:nvPicPr>
          <p:cNvPr id="5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7784" y="4149564"/>
            <a:ext cx="2340618" cy="1820836"/>
          </a:xfrm>
          <a:prstGeom prst="rect">
            <a:avLst/>
          </a:prstGeom>
        </p:spPr>
      </p:pic>
      <p:pic>
        <p:nvPicPr>
          <p:cNvPr id="8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7784" y="2077658"/>
            <a:ext cx="2555779" cy="1988216"/>
          </a:xfrm>
          <a:prstGeom prst="rect">
            <a:avLst/>
          </a:prstGeom>
        </p:spPr>
      </p:pic>
      <p:pic>
        <p:nvPicPr>
          <p:cNvPr id="9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5578" y="2077658"/>
            <a:ext cx="2555779" cy="1988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40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forty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</a:t>
            </a:r>
            <a:endParaRPr lang="en-US" altLang="ja-JP" sz="12000" dirty="0" smtClean="0">
              <a:latin typeface="Comic Sans MS" panose="030F0702030302020204" pitchFamily="66" charset="0"/>
            </a:endParaRPr>
          </a:p>
          <a:p>
            <a:endParaRPr lang="en-US" altLang="ja-JP" sz="15000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377825" y="213360"/>
            <a:ext cx="1184910" cy="1990725"/>
            <a:chOff x="418254" y="417808"/>
            <a:chExt cx="1184989" cy="1990550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418255" y="417808"/>
              <a:ext cx="1184988" cy="811783"/>
              <a:chOff x="383990" y="396511"/>
              <a:chExt cx="2369976" cy="2631234"/>
            </a:xfrm>
          </p:grpSpPr>
          <p:sp>
            <p:nvSpPr>
              <p:cNvPr id="19" name="円/楕円 18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2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2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  <p:grpSp>
          <p:nvGrpSpPr>
            <p:cNvPr id="7" name="グループ化 6"/>
            <p:cNvGrpSpPr/>
            <p:nvPr/>
          </p:nvGrpSpPr>
          <p:grpSpPr>
            <a:xfrm>
              <a:off x="418254" y="1596575"/>
              <a:ext cx="1184988" cy="811783"/>
              <a:chOff x="383990" y="396511"/>
              <a:chExt cx="2369976" cy="2631234"/>
            </a:xfrm>
          </p:grpSpPr>
          <p:sp>
            <p:nvSpPr>
              <p:cNvPr id="8" name="円/楕円 7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31" name="グループ化 30"/>
          <p:cNvGrpSpPr/>
          <p:nvPr/>
        </p:nvGrpSpPr>
        <p:grpSpPr>
          <a:xfrm>
            <a:off x="421640" y="2533015"/>
            <a:ext cx="1285240" cy="963930"/>
            <a:chOff x="383990" y="396511"/>
            <a:chExt cx="2369976" cy="2631234"/>
          </a:xfrm>
        </p:grpSpPr>
        <p:sp>
          <p:nvSpPr>
            <p:cNvPr id="32" name="円/楕円 31"/>
            <p:cNvSpPr/>
            <p:nvPr/>
          </p:nvSpPr>
          <p:spPr>
            <a:xfrm>
              <a:off x="383990" y="396511"/>
              <a:ext cx="2369976" cy="263123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33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6262" y="1346000"/>
              <a:ext cx="563828" cy="438618"/>
            </a:xfrm>
            <a:prstGeom prst="rect">
              <a:avLst/>
            </a:prstGeom>
          </p:spPr>
        </p:pic>
        <p:pic>
          <p:nvPicPr>
            <p:cNvPr id="3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34881" y="1777344"/>
              <a:ext cx="563828" cy="438618"/>
            </a:xfrm>
            <a:prstGeom prst="rect">
              <a:avLst/>
            </a:prstGeom>
          </p:spPr>
        </p:pic>
        <p:pic>
          <p:nvPicPr>
            <p:cNvPr id="3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48994" y="2216923"/>
              <a:ext cx="563828" cy="438618"/>
            </a:xfrm>
            <a:prstGeom prst="rect">
              <a:avLst/>
            </a:prstGeom>
          </p:spPr>
        </p:pic>
        <p:pic>
          <p:nvPicPr>
            <p:cNvPr id="3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8" y="900205"/>
              <a:ext cx="563828" cy="438618"/>
            </a:xfrm>
            <a:prstGeom prst="rect">
              <a:avLst/>
            </a:prstGeom>
          </p:spPr>
        </p:pic>
        <p:pic>
          <p:nvPicPr>
            <p:cNvPr id="3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50" y="1338726"/>
              <a:ext cx="563828" cy="438618"/>
            </a:xfrm>
            <a:prstGeom prst="rect">
              <a:avLst/>
            </a:prstGeom>
          </p:spPr>
        </p:pic>
        <p:pic>
          <p:nvPicPr>
            <p:cNvPr id="3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9" y="1777344"/>
              <a:ext cx="563828" cy="438618"/>
            </a:xfrm>
            <a:prstGeom prst="rect">
              <a:avLst/>
            </a:prstGeom>
          </p:spPr>
        </p:pic>
        <p:pic>
          <p:nvPicPr>
            <p:cNvPr id="3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948606" y="2273867"/>
              <a:ext cx="563828" cy="438618"/>
            </a:xfrm>
            <a:prstGeom prst="rect">
              <a:avLst/>
            </a:prstGeom>
          </p:spPr>
        </p:pic>
        <p:pic>
          <p:nvPicPr>
            <p:cNvPr id="4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68940" y="907382"/>
              <a:ext cx="563828" cy="438618"/>
            </a:xfrm>
            <a:prstGeom prst="rect">
              <a:avLst/>
            </a:prstGeom>
          </p:spPr>
        </p:pic>
        <p:pic>
          <p:nvPicPr>
            <p:cNvPr id="4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7" y="468764"/>
              <a:ext cx="563828" cy="438618"/>
            </a:xfrm>
            <a:prstGeom prst="rect">
              <a:avLst/>
            </a:prstGeom>
          </p:spPr>
        </p:pic>
        <p:pic>
          <p:nvPicPr>
            <p:cNvPr id="4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0888" y="468764"/>
              <a:ext cx="563828" cy="438618"/>
            </a:xfrm>
            <a:prstGeom prst="rect">
              <a:avLst/>
            </a:prstGeom>
          </p:spPr>
        </p:pic>
      </p:grpSp>
      <p:grpSp>
        <p:nvGrpSpPr>
          <p:cNvPr id="21" name="グループ化 20"/>
          <p:cNvGrpSpPr/>
          <p:nvPr/>
        </p:nvGrpSpPr>
        <p:grpSpPr>
          <a:xfrm>
            <a:off x="362585" y="3841750"/>
            <a:ext cx="1416050" cy="851535"/>
            <a:chOff x="383990" y="396511"/>
            <a:chExt cx="2369976" cy="2631234"/>
          </a:xfrm>
        </p:grpSpPr>
        <p:sp>
          <p:nvSpPr>
            <p:cNvPr id="43" name="円/楕円 5"/>
            <p:cNvSpPr/>
            <p:nvPr/>
          </p:nvSpPr>
          <p:spPr>
            <a:xfrm>
              <a:off x="383990" y="396511"/>
              <a:ext cx="2369976" cy="263123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6262" y="1346000"/>
              <a:ext cx="563828" cy="438618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34881" y="1777344"/>
              <a:ext cx="563828" cy="438618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48994" y="2216923"/>
              <a:ext cx="563828" cy="438618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8" y="900205"/>
              <a:ext cx="563828" cy="438618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50" y="1338726"/>
              <a:ext cx="563828" cy="438618"/>
            </a:xfrm>
            <a:prstGeom prst="rect">
              <a:avLst/>
            </a:prstGeom>
          </p:spPr>
        </p:pic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9" y="1777344"/>
              <a:ext cx="563828" cy="438618"/>
            </a:xfrm>
            <a:prstGeom prst="rect">
              <a:avLst/>
            </a:prstGeom>
          </p:spPr>
        </p:pic>
        <p:pic>
          <p:nvPicPr>
            <p:cNvPr id="5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948606" y="2273867"/>
              <a:ext cx="563828" cy="438618"/>
            </a:xfrm>
            <a:prstGeom prst="rect">
              <a:avLst/>
            </a:prstGeom>
          </p:spPr>
        </p:pic>
        <p:pic>
          <p:nvPicPr>
            <p:cNvPr id="5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68940" y="907382"/>
              <a:ext cx="563828" cy="438618"/>
            </a:xfrm>
            <a:prstGeom prst="rect">
              <a:avLst/>
            </a:prstGeom>
          </p:spPr>
        </p:pic>
        <p:pic>
          <p:nvPicPr>
            <p:cNvPr id="5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7" y="468764"/>
              <a:ext cx="563828" cy="438618"/>
            </a:xfrm>
            <a:prstGeom prst="rect">
              <a:avLst/>
            </a:prstGeom>
          </p:spPr>
        </p:pic>
        <p:pic>
          <p:nvPicPr>
            <p:cNvPr id="53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0888" y="468764"/>
              <a:ext cx="563828" cy="43861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4</a:t>
            </a:r>
            <a:r>
              <a:rPr lang="en-US" altLang="ja-JP" sz="30000" dirty="0" smtClean="0"/>
              <a:t>1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  <a:sym typeface="+mn-ea"/>
              </a:rPr>
              <a:t>forty </a:t>
            </a:r>
            <a:r>
              <a:rPr lang="en-US" altLang="ja-JP" sz="12000" dirty="0" smtClean="0">
                <a:solidFill>
                  <a:schemeClr val="tx1"/>
                </a:solidFill>
                <a:latin typeface="Comic Sans MS" panose="030F0702030302020204" pitchFamily="66" charset="0"/>
                <a:sym typeface="+mn-ea"/>
              </a:rPr>
              <a:t>one </a:t>
            </a:r>
          </a:p>
          <a:p>
            <a:endParaRPr lang="en-US" altLang="ja-JP" sz="15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378107" y="213151"/>
            <a:ext cx="1328664" cy="3283381"/>
            <a:chOff x="418254" y="417808"/>
            <a:chExt cx="1328664" cy="3283381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18254" y="417808"/>
              <a:ext cx="1184989" cy="1990550"/>
              <a:chOff x="418254" y="417808"/>
              <a:chExt cx="1184989" cy="1990550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418255" y="417808"/>
                <a:ext cx="1184988" cy="811783"/>
                <a:chOff x="383990" y="396511"/>
                <a:chExt cx="2369976" cy="2631234"/>
              </a:xfrm>
            </p:grpSpPr>
            <p:sp>
              <p:nvSpPr>
                <p:cNvPr id="19" name="円/楕円 18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418254" y="1596575"/>
                <a:ext cx="1184988" cy="811783"/>
                <a:chOff x="383990" y="396511"/>
                <a:chExt cx="2369976" cy="2631234"/>
              </a:xfrm>
            </p:grpSpPr>
            <p:sp>
              <p:nvSpPr>
                <p:cNvPr id="8" name="円/楕円 7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461968" y="2737523"/>
              <a:ext cx="1284950" cy="963666"/>
              <a:chOff x="383990" y="396511"/>
              <a:chExt cx="2369976" cy="2631234"/>
            </a:xfrm>
          </p:grpSpPr>
          <p:sp>
            <p:nvSpPr>
              <p:cNvPr id="32" name="円/楕円 31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pic>
        <p:nvPicPr>
          <p:cNvPr id="43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7978" y="2533287"/>
            <a:ext cx="3256915" cy="2533650"/>
          </a:xfrm>
          <a:prstGeom prst="rect">
            <a:avLst/>
          </a:prstGeom>
        </p:spPr>
      </p:pic>
      <p:grpSp>
        <p:nvGrpSpPr>
          <p:cNvPr id="21" name="グループ化 20"/>
          <p:cNvGrpSpPr/>
          <p:nvPr/>
        </p:nvGrpSpPr>
        <p:grpSpPr>
          <a:xfrm>
            <a:off x="362585" y="3841750"/>
            <a:ext cx="1416050" cy="851535"/>
            <a:chOff x="383990" y="396511"/>
            <a:chExt cx="2369976" cy="2631234"/>
          </a:xfrm>
        </p:grpSpPr>
        <p:sp>
          <p:nvSpPr>
            <p:cNvPr id="44" name="円/楕円 5"/>
            <p:cNvSpPr/>
            <p:nvPr/>
          </p:nvSpPr>
          <p:spPr>
            <a:xfrm>
              <a:off x="383990" y="396511"/>
              <a:ext cx="2369976" cy="263123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6262" y="1346000"/>
              <a:ext cx="563828" cy="438618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34881" y="1777344"/>
              <a:ext cx="563828" cy="438618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48994" y="2216923"/>
              <a:ext cx="563828" cy="438618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8" y="900205"/>
              <a:ext cx="563828" cy="438618"/>
            </a:xfrm>
            <a:prstGeom prst="rect">
              <a:avLst/>
            </a:prstGeom>
          </p:spPr>
        </p:pic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50" y="1338726"/>
              <a:ext cx="563828" cy="438618"/>
            </a:xfrm>
            <a:prstGeom prst="rect">
              <a:avLst/>
            </a:prstGeom>
          </p:spPr>
        </p:pic>
        <p:pic>
          <p:nvPicPr>
            <p:cNvPr id="5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9" y="1777344"/>
              <a:ext cx="563828" cy="438618"/>
            </a:xfrm>
            <a:prstGeom prst="rect">
              <a:avLst/>
            </a:prstGeom>
          </p:spPr>
        </p:pic>
        <p:pic>
          <p:nvPicPr>
            <p:cNvPr id="5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948606" y="2273867"/>
              <a:ext cx="563828" cy="438618"/>
            </a:xfrm>
            <a:prstGeom prst="rect">
              <a:avLst/>
            </a:prstGeom>
          </p:spPr>
        </p:pic>
        <p:pic>
          <p:nvPicPr>
            <p:cNvPr id="5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68940" y="907382"/>
              <a:ext cx="563828" cy="438618"/>
            </a:xfrm>
            <a:prstGeom prst="rect">
              <a:avLst/>
            </a:prstGeom>
          </p:spPr>
        </p:pic>
        <p:pic>
          <p:nvPicPr>
            <p:cNvPr id="53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7" y="468764"/>
              <a:ext cx="563828" cy="438618"/>
            </a:xfrm>
            <a:prstGeom prst="rect">
              <a:avLst/>
            </a:prstGeom>
          </p:spPr>
        </p:pic>
        <p:pic>
          <p:nvPicPr>
            <p:cNvPr id="5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0888" y="468764"/>
              <a:ext cx="563828" cy="43861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4</a:t>
            </a:r>
            <a:r>
              <a:rPr lang="en-US" altLang="ja-JP" sz="30000" dirty="0" smtClean="0"/>
              <a:t>2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  <a:sym typeface="+mn-ea"/>
              </a:rPr>
              <a:t>forty </a:t>
            </a:r>
            <a:r>
              <a:rPr lang="en-US" altLang="ja-JP" sz="12000" dirty="0" smtClean="0">
                <a:solidFill>
                  <a:schemeClr val="tx1"/>
                </a:solidFill>
                <a:latin typeface="Comic Sans MS" panose="030F0702030302020204" pitchFamily="66" charset="0"/>
                <a:sym typeface="+mn-ea"/>
              </a:rPr>
              <a:t>two</a:t>
            </a:r>
            <a:r>
              <a:rPr lang="en-US" altLang="ja-JP" sz="120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</a:p>
          <a:p>
            <a:endParaRPr lang="en-US" altLang="ja-JP" sz="15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378107" y="213151"/>
            <a:ext cx="1328664" cy="3283381"/>
            <a:chOff x="418254" y="417808"/>
            <a:chExt cx="1328664" cy="3283381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18254" y="417808"/>
              <a:ext cx="1184989" cy="1990550"/>
              <a:chOff x="418254" y="417808"/>
              <a:chExt cx="1184989" cy="1990550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418255" y="417808"/>
                <a:ext cx="1184988" cy="811783"/>
                <a:chOff x="383990" y="396511"/>
                <a:chExt cx="2369976" cy="2631234"/>
              </a:xfrm>
            </p:grpSpPr>
            <p:sp>
              <p:nvSpPr>
                <p:cNvPr id="19" name="円/楕円 18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418254" y="1596575"/>
                <a:ext cx="1184988" cy="811783"/>
                <a:chOff x="383990" y="396511"/>
                <a:chExt cx="2369976" cy="2631234"/>
              </a:xfrm>
            </p:grpSpPr>
            <p:sp>
              <p:nvSpPr>
                <p:cNvPr id="8" name="円/楕円 7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461968" y="2737523"/>
              <a:ext cx="1284950" cy="963666"/>
              <a:chOff x="383990" y="396511"/>
              <a:chExt cx="2369976" cy="2631234"/>
            </a:xfrm>
          </p:grpSpPr>
          <p:sp>
            <p:nvSpPr>
              <p:cNvPr id="32" name="円/楕円 31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43" name="グループ化 42"/>
          <p:cNvGrpSpPr/>
          <p:nvPr/>
        </p:nvGrpSpPr>
        <p:grpSpPr>
          <a:xfrm>
            <a:off x="8712282" y="482159"/>
            <a:ext cx="2498051" cy="3994289"/>
            <a:chOff x="8413832" y="2063309"/>
            <a:chExt cx="2498051" cy="3994289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13832" y="4114291"/>
              <a:ext cx="2498051" cy="1943307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60017" y="2063309"/>
              <a:ext cx="2205680" cy="1715863"/>
            </a:xfrm>
            <a:prstGeom prst="rect">
              <a:avLst/>
            </a:prstGeom>
          </p:spPr>
        </p:pic>
      </p:grpSp>
      <p:grpSp>
        <p:nvGrpSpPr>
          <p:cNvPr id="21" name="グループ化 20"/>
          <p:cNvGrpSpPr/>
          <p:nvPr/>
        </p:nvGrpSpPr>
        <p:grpSpPr>
          <a:xfrm>
            <a:off x="362585" y="3841750"/>
            <a:ext cx="1416050" cy="851535"/>
            <a:chOff x="383990" y="396511"/>
            <a:chExt cx="2369976" cy="2631234"/>
          </a:xfrm>
        </p:grpSpPr>
        <p:sp>
          <p:nvSpPr>
            <p:cNvPr id="46" name="円/楕円 5"/>
            <p:cNvSpPr/>
            <p:nvPr/>
          </p:nvSpPr>
          <p:spPr>
            <a:xfrm>
              <a:off x="383990" y="396511"/>
              <a:ext cx="2369976" cy="263123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6262" y="1346000"/>
              <a:ext cx="563828" cy="438618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34881" y="1777344"/>
              <a:ext cx="563828" cy="438618"/>
            </a:xfrm>
            <a:prstGeom prst="rect">
              <a:avLst/>
            </a:prstGeom>
          </p:spPr>
        </p:pic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48994" y="2216923"/>
              <a:ext cx="563828" cy="438618"/>
            </a:xfrm>
            <a:prstGeom prst="rect">
              <a:avLst/>
            </a:prstGeom>
          </p:spPr>
        </p:pic>
        <p:pic>
          <p:nvPicPr>
            <p:cNvPr id="5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8" y="900205"/>
              <a:ext cx="563828" cy="438618"/>
            </a:xfrm>
            <a:prstGeom prst="rect">
              <a:avLst/>
            </a:prstGeom>
          </p:spPr>
        </p:pic>
        <p:pic>
          <p:nvPicPr>
            <p:cNvPr id="5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50" y="1338726"/>
              <a:ext cx="563828" cy="438618"/>
            </a:xfrm>
            <a:prstGeom prst="rect">
              <a:avLst/>
            </a:prstGeom>
          </p:spPr>
        </p:pic>
        <p:pic>
          <p:nvPicPr>
            <p:cNvPr id="5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9" y="1777344"/>
              <a:ext cx="563828" cy="438618"/>
            </a:xfrm>
            <a:prstGeom prst="rect">
              <a:avLst/>
            </a:prstGeom>
          </p:spPr>
        </p:pic>
        <p:pic>
          <p:nvPicPr>
            <p:cNvPr id="53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948606" y="2273867"/>
              <a:ext cx="563828" cy="438618"/>
            </a:xfrm>
            <a:prstGeom prst="rect">
              <a:avLst/>
            </a:prstGeom>
          </p:spPr>
        </p:pic>
        <p:pic>
          <p:nvPicPr>
            <p:cNvPr id="5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68940" y="907382"/>
              <a:ext cx="563828" cy="438618"/>
            </a:xfrm>
            <a:prstGeom prst="rect">
              <a:avLst/>
            </a:prstGeom>
          </p:spPr>
        </p:pic>
        <p:pic>
          <p:nvPicPr>
            <p:cNvPr id="5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7" y="468764"/>
              <a:ext cx="563828" cy="438618"/>
            </a:xfrm>
            <a:prstGeom prst="rect">
              <a:avLst/>
            </a:prstGeom>
          </p:spPr>
        </p:pic>
        <p:pic>
          <p:nvPicPr>
            <p:cNvPr id="5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0888" y="468764"/>
              <a:ext cx="563828" cy="43861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4</a:t>
            </a:r>
            <a:r>
              <a:rPr lang="en-US" altLang="ja-JP" sz="30000" dirty="0" smtClean="0"/>
              <a:t>3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  <a:sym typeface="+mn-ea"/>
              </a:rPr>
              <a:t>forty </a:t>
            </a:r>
            <a:r>
              <a:rPr lang="en-US" altLang="ja-JP" sz="12000" dirty="0" smtClean="0">
                <a:solidFill>
                  <a:schemeClr val="tx1"/>
                </a:solidFill>
                <a:latin typeface="Comic Sans MS" panose="030F0702030302020204" pitchFamily="66" charset="0"/>
                <a:sym typeface="+mn-ea"/>
              </a:rPr>
              <a:t>three</a:t>
            </a:r>
            <a:r>
              <a:rPr lang="en-US" altLang="ja-JP" sz="120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</a:p>
          <a:p>
            <a:endParaRPr lang="en-US" altLang="ja-JP" sz="15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378107" y="213151"/>
            <a:ext cx="1328664" cy="3283381"/>
            <a:chOff x="418254" y="417808"/>
            <a:chExt cx="1328664" cy="3283381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18254" y="417808"/>
              <a:ext cx="1184989" cy="1990550"/>
              <a:chOff x="418254" y="417808"/>
              <a:chExt cx="1184989" cy="1990550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418255" y="417808"/>
                <a:ext cx="1184988" cy="811783"/>
                <a:chOff x="383990" y="396511"/>
                <a:chExt cx="2369976" cy="2631234"/>
              </a:xfrm>
            </p:grpSpPr>
            <p:sp>
              <p:nvSpPr>
                <p:cNvPr id="19" name="円/楕円 18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418254" y="1596575"/>
                <a:ext cx="1184988" cy="811783"/>
                <a:chOff x="383990" y="396511"/>
                <a:chExt cx="2369976" cy="2631234"/>
              </a:xfrm>
            </p:grpSpPr>
            <p:sp>
              <p:nvSpPr>
                <p:cNvPr id="8" name="円/楕円 7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461968" y="2737523"/>
              <a:ext cx="1284950" cy="963666"/>
              <a:chOff x="383990" y="396511"/>
              <a:chExt cx="2369976" cy="2631234"/>
            </a:xfrm>
          </p:grpSpPr>
          <p:sp>
            <p:nvSpPr>
              <p:cNvPr id="32" name="円/楕円 31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43" name="グループ化 42"/>
          <p:cNvGrpSpPr/>
          <p:nvPr/>
        </p:nvGrpSpPr>
        <p:grpSpPr>
          <a:xfrm>
            <a:off x="9521611" y="233346"/>
            <a:ext cx="2236661" cy="4861168"/>
            <a:chOff x="9518635" y="233346"/>
            <a:chExt cx="2239638" cy="5171312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21612" y="1962319"/>
              <a:ext cx="2233684" cy="1737649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21612" y="233346"/>
              <a:ext cx="2236661" cy="1739965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18635" y="3664693"/>
              <a:ext cx="2236661" cy="1739965"/>
            </a:xfrm>
            <a:prstGeom prst="rect">
              <a:avLst/>
            </a:prstGeom>
          </p:spPr>
        </p:pic>
      </p:grpSp>
      <p:grpSp>
        <p:nvGrpSpPr>
          <p:cNvPr id="21" name="グループ化 20"/>
          <p:cNvGrpSpPr/>
          <p:nvPr/>
        </p:nvGrpSpPr>
        <p:grpSpPr>
          <a:xfrm>
            <a:off x="362585" y="3841750"/>
            <a:ext cx="1416050" cy="851535"/>
            <a:chOff x="383990" y="396511"/>
            <a:chExt cx="2369976" cy="2631234"/>
          </a:xfrm>
        </p:grpSpPr>
        <p:sp>
          <p:nvSpPr>
            <p:cNvPr id="47" name="円/楕円 5"/>
            <p:cNvSpPr/>
            <p:nvPr/>
          </p:nvSpPr>
          <p:spPr>
            <a:xfrm>
              <a:off x="383990" y="396511"/>
              <a:ext cx="2369976" cy="263123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6262" y="1346000"/>
              <a:ext cx="563828" cy="438618"/>
            </a:xfrm>
            <a:prstGeom prst="rect">
              <a:avLst/>
            </a:prstGeom>
          </p:spPr>
        </p:pic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34881" y="1777344"/>
              <a:ext cx="563828" cy="438618"/>
            </a:xfrm>
            <a:prstGeom prst="rect">
              <a:avLst/>
            </a:prstGeom>
          </p:spPr>
        </p:pic>
        <p:pic>
          <p:nvPicPr>
            <p:cNvPr id="5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48994" y="2216923"/>
              <a:ext cx="563828" cy="438618"/>
            </a:xfrm>
            <a:prstGeom prst="rect">
              <a:avLst/>
            </a:prstGeom>
          </p:spPr>
        </p:pic>
        <p:pic>
          <p:nvPicPr>
            <p:cNvPr id="5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8" y="900205"/>
              <a:ext cx="563828" cy="438618"/>
            </a:xfrm>
            <a:prstGeom prst="rect">
              <a:avLst/>
            </a:prstGeom>
          </p:spPr>
        </p:pic>
        <p:pic>
          <p:nvPicPr>
            <p:cNvPr id="5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50" y="1338726"/>
              <a:ext cx="563828" cy="438618"/>
            </a:xfrm>
            <a:prstGeom prst="rect">
              <a:avLst/>
            </a:prstGeom>
          </p:spPr>
        </p:pic>
        <p:pic>
          <p:nvPicPr>
            <p:cNvPr id="53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9" y="1777344"/>
              <a:ext cx="563828" cy="438618"/>
            </a:xfrm>
            <a:prstGeom prst="rect">
              <a:avLst/>
            </a:prstGeom>
          </p:spPr>
        </p:pic>
        <p:pic>
          <p:nvPicPr>
            <p:cNvPr id="5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948606" y="2273867"/>
              <a:ext cx="563828" cy="438618"/>
            </a:xfrm>
            <a:prstGeom prst="rect">
              <a:avLst/>
            </a:prstGeom>
          </p:spPr>
        </p:pic>
        <p:pic>
          <p:nvPicPr>
            <p:cNvPr id="5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68940" y="907382"/>
              <a:ext cx="563828" cy="438618"/>
            </a:xfrm>
            <a:prstGeom prst="rect">
              <a:avLst/>
            </a:prstGeom>
          </p:spPr>
        </p:pic>
        <p:pic>
          <p:nvPicPr>
            <p:cNvPr id="5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7" y="468764"/>
              <a:ext cx="563828" cy="438618"/>
            </a:xfrm>
            <a:prstGeom prst="rect">
              <a:avLst/>
            </a:prstGeom>
          </p:spPr>
        </p:pic>
        <p:pic>
          <p:nvPicPr>
            <p:cNvPr id="5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0888" y="468764"/>
              <a:ext cx="563828" cy="43861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4</a:t>
            </a:r>
            <a:r>
              <a:rPr lang="en-US" altLang="ja-JP" sz="30000" dirty="0" smtClean="0"/>
              <a:t>4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  <a:sym typeface="+mn-ea"/>
              </a:rPr>
              <a:t>forty </a:t>
            </a:r>
            <a:r>
              <a:rPr lang="en-US" altLang="ja-JP" sz="12000" dirty="0" smtClean="0">
                <a:solidFill>
                  <a:schemeClr val="tx1"/>
                </a:solidFill>
                <a:latin typeface="Comic Sans MS" panose="030F0702030302020204" pitchFamily="66" charset="0"/>
                <a:sym typeface="+mn-ea"/>
              </a:rPr>
              <a:t>four </a:t>
            </a:r>
          </a:p>
          <a:p>
            <a:endParaRPr lang="en-US" altLang="ja-JP" sz="15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378107" y="213151"/>
            <a:ext cx="1328664" cy="3283381"/>
            <a:chOff x="418254" y="417808"/>
            <a:chExt cx="1328664" cy="3283381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18254" y="417808"/>
              <a:ext cx="1184989" cy="1990550"/>
              <a:chOff x="418254" y="417808"/>
              <a:chExt cx="1184989" cy="1990550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418255" y="417808"/>
                <a:ext cx="1184988" cy="811783"/>
                <a:chOff x="383990" y="396511"/>
                <a:chExt cx="2369976" cy="2631234"/>
              </a:xfrm>
            </p:grpSpPr>
            <p:sp>
              <p:nvSpPr>
                <p:cNvPr id="19" name="円/楕円 18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418254" y="1596575"/>
                <a:ext cx="1184988" cy="811783"/>
                <a:chOff x="383990" y="396511"/>
                <a:chExt cx="2369976" cy="2631234"/>
              </a:xfrm>
            </p:grpSpPr>
            <p:sp>
              <p:nvSpPr>
                <p:cNvPr id="8" name="円/楕円 7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461968" y="2737523"/>
              <a:ext cx="1284950" cy="963666"/>
              <a:chOff x="383990" y="396511"/>
              <a:chExt cx="2369976" cy="2631234"/>
            </a:xfrm>
          </p:grpSpPr>
          <p:sp>
            <p:nvSpPr>
              <p:cNvPr id="32" name="円/楕円 31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43" name="グループ化 42"/>
          <p:cNvGrpSpPr/>
          <p:nvPr/>
        </p:nvGrpSpPr>
        <p:grpSpPr>
          <a:xfrm>
            <a:off x="8244128" y="911481"/>
            <a:ext cx="3614466" cy="3104371"/>
            <a:chOff x="8060330" y="193893"/>
            <a:chExt cx="3614466" cy="3104371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60330" y="1749382"/>
              <a:ext cx="1991031" cy="1548882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1677578"/>
              <a:ext cx="1823414" cy="1418488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95077" y="193893"/>
              <a:ext cx="1991031" cy="1548882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259090"/>
              <a:ext cx="1823414" cy="1418488"/>
            </a:xfrm>
            <a:prstGeom prst="rect">
              <a:avLst/>
            </a:prstGeom>
          </p:spPr>
        </p:pic>
      </p:grpSp>
      <p:grpSp>
        <p:nvGrpSpPr>
          <p:cNvPr id="21" name="グループ化 20"/>
          <p:cNvGrpSpPr/>
          <p:nvPr/>
        </p:nvGrpSpPr>
        <p:grpSpPr>
          <a:xfrm>
            <a:off x="362585" y="3841750"/>
            <a:ext cx="1416050" cy="851535"/>
            <a:chOff x="383990" y="396511"/>
            <a:chExt cx="2369976" cy="2631234"/>
          </a:xfrm>
        </p:grpSpPr>
        <p:sp>
          <p:nvSpPr>
            <p:cNvPr id="48" name="円/楕円 5"/>
            <p:cNvSpPr/>
            <p:nvPr/>
          </p:nvSpPr>
          <p:spPr>
            <a:xfrm>
              <a:off x="383990" y="396511"/>
              <a:ext cx="2369976" cy="263123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6262" y="1346000"/>
              <a:ext cx="563828" cy="438618"/>
            </a:xfrm>
            <a:prstGeom prst="rect">
              <a:avLst/>
            </a:prstGeom>
          </p:spPr>
        </p:pic>
        <p:pic>
          <p:nvPicPr>
            <p:cNvPr id="5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34881" y="1777344"/>
              <a:ext cx="563828" cy="438618"/>
            </a:xfrm>
            <a:prstGeom prst="rect">
              <a:avLst/>
            </a:prstGeom>
          </p:spPr>
        </p:pic>
        <p:pic>
          <p:nvPicPr>
            <p:cNvPr id="5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48994" y="2216923"/>
              <a:ext cx="563828" cy="438618"/>
            </a:xfrm>
            <a:prstGeom prst="rect">
              <a:avLst/>
            </a:prstGeom>
          </p:spPr>
        </p:pic>
        <p:pic>
          <p:nvPicPr>
            <p:cNvPr id="5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8" y="900205"/>
              <a:ext cx="563828" cy="438618"/>
            </a:xfrm>
            <a:prstGeom prst="rect">
              <a:avLst/>
            </a:prstGeom>
          </p:spPr>
        </p:pic>
        <p:pic>
          <p:nvPicPr>
            <p:cNvPr id="53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50" y="1338726"/>
              <a:ext cx="563828" cy="438618"/>
            </a:xfrm>
            <a:prstGeom prst="rect">
              <a:avLst/>
            </a:prstGeom>
          </p:spPr>
        </p:pic>
        <p:pic>
          <p:nvPicPr>
            <p:cNvPr id="5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9" y="1777344"/>
              <a:ext cx="563828" cy="438618"/>
            </a:xfrm>
            <a:prstGeom prst="rect">
              <a:avLst/>
            </a:prstGeom>
          </p:spPr>
        </p:pic>
        <p:pic>
          <p:nvPicPr>
            <p:cNvPr id="5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948606" y="2273867"/>
              <a:ext cx="563828" cy="438618"/>
            </a:xfrm>
            <a:prstGeom prst="rect">
              <a:avLst/>
            </a:prstGeom>
          </p:spPr>
        </p:pic>
        <p:pic>
          <p:nvPicPr>
            <p:cNvPr id="5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68940" y="907382"/>
              <a:ext cx="563828" cy="438618"/>
            </a:xfrm>
            <a:prstGeom prst="rect">
              <a:avLst/>
            </a:prstGeom>
          </p:spPr>
        </p:pic>
        <p:pic>
          <p:nvPicPr>
            <p:cNvPr id="5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7" y="468764"/>
              <a:ext cx="563828" cy="438618"/>
            </a:xfrm>
            <a:prstGeom prst="rect">
              <a:avLst/>
            </a:prstGeom>
          </p:spPr>
        </p:pic>
        <p:pic>
          <p:nvPicPr>
            <p:cNvPr id="5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0888" y="468764"/>
              <a:ext cx="563828" cy="43861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4</a:t>
            </a:r>
            <a:r>
              <a:rPr lang="en-US" altLang="ja-JP" sz="30000" dirty="0" smtClean="0"/>
              <a:t>5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>
                <a:solidFill>
                  <a:srgbClr val="FF0000"/>
                </a:solidFill>
                <a:latin typeface="Comic Sans MS" panose="030F0702030302020204" pitchFamily="66" charset="0"/>
                <a:sym typeface="+mn-ea"/>
              </a:rPr>
              <a:t>f</a:t>
            </a:r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  <a:sym typeface="+mn-ea"/>
              </a:rPr>
              <a:t>orty </a:t>
            </a:r>
            <a:r>
              <a:rPr lang="en-US" altLang="ja-JP" sz="12000" dirty="0" smtClean="0">
                <a:solidFill>
                  <a:schemeClr val="tx1"/>
                </a:solidFill>
                <a:latin typeface="Comic Sans MS" panose="030F0702030302020204" pitchFamily="66" charset="0"/>
                <a:sym typeface="+mn-ea"/>
              </a:rPr>
              <a:t>five</a:t>
            </a:r>
            <a:endParaRPr lang="en-US" altLang="ja-JP" sz="12000" dirty="0" smtClean="0">
              <a:solidFill>
                <a:schemeClr val="tx1"/>
              </a:solidFill>
              <a:latin typeface="Comic Sans MS" panose="030F0702030302020204" pitchFamily="66" charset="0"/>
              <a:sym typeface="+mn-ea"/>
            </a:endParaRPr>
          </a:p>
          <a:p>
            <a:endParaRPr lang="en-US" altLang="ja-JP" sz="15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378107" y="213151"/>
            <a:ext cx="1328664" cy="3283381"/>
            <a:chOff x="418254" y="417808"/>
            <a:chExt cx="1328664" cy="3283381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18254" y="417808"/>
              <a:ext cx="1184989" cy="1990550"/>
              <a:chOff x="418254" y="417808"/>
              <a:chExt cx="1184989" cy="1990550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418255" y="417808"/>
                <a:ext cx="1184988" cy="811783"/>
                <a:chOff x="383990" y="396511"/>
                <a:chExt cx="2369976" cy="2631234"/>
              </a:xfrm>
            </p:grpSpPr>
            <p:sp>
              <p:nvSpPr>
                <p:cNvPr id="19" name="円/楕円 18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418254" y="1596575"/>
                <a:ext cx="1184988" cy="811783"/>
                <a:chOff x="383990" y="396511"/>
                <a:chExt cx="2369976" cy="2631234"/>
              </a:xfrm>
            </p:grpSpPr>
            <p:sp>
              <p:nvSpPr>
                <p:cNvPr id="8" name="円/楕円 7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461968" y="2737523"/>
              <a:ext cx="1284950" cy="963666"/>
              <a:chOff x="383990" y="396511"/>
              <a:chExt cx="2369976" cy="2631234"/>
            </a:xfrm>
          </p:grpSpPr>
          <p:sp>
            <p:nvSpPr>
              <p:cNvPr id="32" name="円/楕円 31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43" name="グループ化 42"/>
          <p:cNvGrpSpPr/>
          <p:nvPr/>
        </p:nvGrpSpPr>
        <p:grpSpPr>
          <a:xfrm>
            <a:off x="8060331" y="193893"/>
            <a:ext cx="3766865" cy="4477619"/>
            <a:chOff x="8060331" y="193893"/>
            <a:chExt cx="3766865" cy="4477619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60331" y="1749382"/>
              <a:ext cx="1791052" cy="1393312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1677578"/>
              <a:ext cx="1823414" cy="1418488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95077" y="193893"/>
              <a:ext cx="1991031" cy="1548882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259090"/>
              <a:ext cx="1823414" cy="1418488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03782" y="3253024"/>
              <a:ext cx="1823414" cy="1418488"/>
            </a:xfrm>
            <a:prstGeom prst="rect">
              <a:avLst/>
            </a:prstGeom>
          </p:spPr>
        </p:pic>
      </p:grpSp>
      <p:grpSp>
        <p:nvGrpSpPr>
          <p:cNvPr id="21" name="グループ化 20"/>
          <p:cNvGrpSpPr/>
          <p:nvPr/>
        </p:nvGrpSpPr>
        <p:grpSpPr>
          <a:xfrm>
            <a:off x="362585" y="3841750"/>
            <a:ext cx="1416050" cy="851535"/>
            <a:chOff x="383990" y="396511"/>
            <a:chExt cx="2369976" cy="2631234"/>
          </a:xfrm>
        </p:grpSpPr>
        <p:sp>
          <p:nvSpPr>
            <p:cNvPr id="49" name="円/楕円 5"/>
            <p:cNvSpPr/>
            <p:nvPr/>
          </p:nvSpPr>
          <p:spPr>
            <a:xfrm>
              <a:off x="383990" y="396511"/>
              <a:ext cx="2369976" cy="263123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5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6262" y="1346000"/>
              <a:ext cx="563828" cy="438618"/>
            </a:xfrm>
            <a:prstGeom prst="rect">
              <a:avLst/>
            </a:prstGeom>
          </p:spPr>
        </p:pic>
        <p:pic>
          <p:nvPicPr>
            <p:cNvPr id="5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34881" y="1777344"/>
              <a:ext cx="563828" cy="438618"/>
            </a:xfrm>
            <a:prstGeom prst="rect">
              <a:avLst/>
            </a:prstGeom>
          </p:spPr>
        </p:pic>
        <p:pic>
          <p:nvPicPr>
            <p:cNvPr id="5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48994" y="2216923"/>
              <a:ext cx="563828" cy="438618"/>
            </a:xfrm>
            <a:prstGeom prst="rect">
              <a:avLst/>
            </a:prstGeom>
          </p:spPr>
        </p:pic>
        <p:pic>
          <p:nvPicPr>
            <p:cNvPr id="53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8" y="900205"/>
              <a:ext cx="563828" cy="438618"/>
            </a:xfrm>
            <a:prstGeom prst="rect">
              <a:avLst/>
            </a:prstGeom>
          </p:spPr>
        </p:pic>
        <p:pic>
          <p:nvPicPr>
            <p:cNvPr id="5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50" y="1338726"/>
              <a:ext cx="563828" cy="438618"/>
            </a:xfrm>
            <a:prstGeom prst="rect">
              <a:avLst/>
            </a:prstGeom>
          </p:spPr>
        </p:pic>
        <p:pic>
          <p:nvPicPr>
            <p:cNvPr id="5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9" y="1777344"/>
              <a:ext cx="563828" cy="438618"/>
            </a:xfrm>
            <a:prstGeom prst="rect">
              <a:avLst/>
            </a:prstGeom>
          </p:spPr>
        </p:pic>
        <p:pic>
          <p:nvPicPr>
            <p:cNvPr id="5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948606" y="2273867"/>
              <a:ext cx="563828" cy="438618"/>
            </a:xfrm>
            <a:prstGeom prst="rect">
              <a:avLst/>
            </a:prstGeom>
          </p:spPr>
        </p:pic>
        <p:pic>
          <p:nvPicPr>
            <p:cNvPr id="5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68940" y="907382"/>
              <a:ext cx="563828" cy="438618"/>
            </a:xfrm>
            <a:prstGeom prst="rect">
              <a:avLst/>
            </a:prstGeom>
          </p:spPr>
        </p:pic>
        <p:pic>
          <p:nvPicPr>
            <p:cNvPr id="5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7" y="468764"/>
              <a:ext cx="563828" cy="438618"/>
            </a:xfrm>
            <a:prstGeom prst="rect">
              <a:avLst/>
            </a:prstGeom>
          </p:spPr>
        </p:pic>
        <p:pic>
          <p:nvPicPr>
            <p:cNvPr id="5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0888" y="468764"/>
              <a:ext cx="563828" cy="43861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4</a:t>
            </a:r>
            <a:r>
              <a:rPr lang="en-US" altLang="ja-JP" sz="30000" dirty="0" smtClean="0"/>
              <a:t>6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>
                <a:solidFill>
                  <a:srgbClr val="FF0000"/>
                </a:solidFill>
                <a:latin typeface="Comic Sans MS" panose="030F0702030302020204" pitchFamily="66" charset="0"/>
                <a:sym typeface="+mn-ea"/>
              </a:rPr>
              <a:t>f</a:t>
            </a:r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  <a:sym typeface="+mn-ea"/>
              </a:rPr>
              <a:t>orty </a:t>
            </a:r>
            <a:r>
              <a:rPr lang="en-US" altLang="ja-JP" sz="12000" dirty="0" smtClean="0">
                <a:solidFill>
                  <a:schemeClr val="tx1"/>
                </a:solidFill>
                <a:latin typeface="Comic Sans MS" panose="030F0702030302020204" pitchFamily="66" charset="0"/>
                <a:sym typeface="+mn-ea"/>
              </a:rPr>
              <a:t>six</a:t>
            </a:r>
            <a:endParaRPr lang="en-US" altLang="ja-JP" sz="12000" dirty="0" smtClean="0">
              <a:solidFill>
                <a:schemeClr val="tx1"/>
              </a:solidFill>
              <a:latin typeface="Comic Sans MS" panose="030F0702030302020204" pitchFamily="66" charset="0"/>
              <a:sym typeface="+mn-ea"/>
            </a:endParaRPr>
          </a:p>
          <a:p>
            <a:endParaRPr lang="en-US" altLang="ja-JP" sz="15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378107" y="213151"/>
            <a:ext cx="1328664" cy="3283381"/>
            <a:chOff x="418254" y="417808"/>
            <a:chExt cx="1328664" cy="3283381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18254" y="417808"/>
              <a:ext cx="1184989" cy="1990550"/>
              <a:chOff x="418254" y="417808"/>
              <a:chExt cx="1184989" cy="1990550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418255" y="417808"/>
                <a:ext cx="1184988" cy="811783"/>
                <a:chOff x="383990" y="396511"/>
                <a:chExt cx="2369976" cy="2631234"/>
              </a:xfrm>
            </p:grpSpPr>
            <p:sp>
              <p:nvSpPr>
                <p:cNvPr id="19" name="円/楕円 18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418254" y="1596575"/>
                <a:ext cx="1184988" cy="811783"/>
                <a:chOff x="383990" y="396511"/>
                <a:chExt cx="2369976" cy="2631234"/>
              </a:xfrm>
            </p:grpSpPr>
            <p:sp>
              <p:nvSpPr>
                <p:cNvPr id="8" name="円/楕円 7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461968" y="2737523"/>
              <a:ext cx="1284950" cy="963666"/>
              <a:chOff x="383990" y="396511"/>
              <a:chExt cx="2369976" cy="2631234"/>
            </a:xfrm>
          </p:grpSpPr>
          <p:sp>
            <p:nvSpPr>
              <p:cNvPr id="32" name="円/楕円 31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43" name="グループ化 42"/>
          <p:cNvGrpSpPr/>
          <p:nvPr/>
        </p:nvGrpSpPr>
        <p:grpSpPr>
          <a:xfrm>
            <a:off x="8272384" y="252927"/>
            <a:ext cx="3434128" cy="4711144"/>
            <a:chOff x="8272384" y="252927"/>
            <a:chExt cx="3434128" cy="4711144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89448" y="252927"/>
              <a:ext cx="1717064" cy="1335755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82948" y="252927"/>
              <a:ext cx="1717064" cy="1335755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89448" y="1952731"/>
              <a:ext cx="1717064" cy="1335755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72384" y="1952730"/>
              <a:ext cx="1717064" cy="1335755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89448" y="3628316"/>
              <a:ext cx="1717064" cy="1335755"/>
            </a:xfrm>
            <a:prstGeom prst="rect">
              <a:avLst/>
            </a:prstGeom>
          </p:spPr>
        </p:pic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24784" y="3628316"/>
              <a:ext cx="1717064" cy="1335755"/>
            </a:xfrm>
            <a:prstGeom prst="rect">
              <a:avLst/>
            </a:prstGeom>
          </p:spPr>
        </p:pic>
      </p:grpSp>
      <p:grpSp>
        <p:nvGrpSpPr>
          <p:cNvPr id="21" name="グループ化 20"/>
          <p:cNvGrpSpPr/>
          <p:nvPr/>
        </p:nvGrpSpPr>
        <p:grpSpPr>
          <a:xfrm>
            <a:off x="362585" y="3841750"/>
            <a:ext cx="1416050" cy="851535"/>
            <a:chOff x="383990" y="396511"/>
            <a:chExt cx="2369976" cy="2631234"/>
          </a:xfrm>
        </p:grpSpPr>
        <p:sp>
          <p:nvSpPr>
            <p:cNvPr id="50" name="円/楕円 5"/>
            <p:cNvSpPr/>
            <p:nvPr/>
          </p:nvSpPr>
          <p:spPr>
            <a:xfrm>
              <a:off x="383990" y="396511"/>
              <a:ext cx="2369976" cy="263123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5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6262" y="1346000"/>
              <a:ext cx="563828" cy="438618"/>
            </a:xfrm>
            <a:prstGeom prst="rect">
              <a:avLst/>
            </a:prstGeom>
          </p:spPr>
        </p:pic>
        <p:pic>
          <p:nvPicPr>
            <p:cNvPr id="5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34881" y="1777344"/>
              <a:ext cx="563828" cy="438618"/>
            </a:xfrm>
            <a:prstGeom prst="rect">
              <a:avLst/>
            </a:prstGeom>
          </p:spPr>
        </p:pic>
        <p:pic>
          <p:nvPicPr>
            <p:cNvPr id="53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48994" y="2216923"/>
              <a:ext cx="563828" cy="438618"/>
            </a:xfrm>
            <a:prstGeom prst="rect">
              <a:avLst/>
            </a:prstGeom>
          </p:spPr>
        </p:pic>
        <p:pic>
          <p:nvPicPr>
            <p:cNvPr id="5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8" y="900205"/>
              <a:ext cx="563828" cy="438618"/>
            </a:xfrm>
            <a:prstGeom prst="rect">
              <a:avLst/>
            </a:prstGeom>
          </p:spPr>
        </p:pic>
        <p:pic>
          <p:nvPicPr>
            <p:cNvPr id="5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50" y="1338726"/>
              <a:ext cx="563828" cy="438618"/>
            </a:xfrm>
            <a:prstGeom prst="rect">
              <a:avLst/>
            </a:prstGeom>
          </p:spPr>
        </p:pic>
        <p:pic>
          <p:nvPicPr>
            <p:cNvPr id="5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9" y="1777344"/>
              <a:ext cx="563828" cy="438618"/>
            </a:xfrm>
            <a:prstGeom prst="rect">
              <a:avLst/>
            </a:prstGeom>
          </p:spPr>
        </p:pic>
        <p:pic>
          <p:nvPicPr>
            <p:cNvPr id="5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948606" y="2273867"/>
              <a:ext cx="563828" cy="438618"/>
            </a:xfrm>
            <a:prstGeom prst="rect">
              <a:avLst/>
            </a:prstGeom>
          </p:spPr>
        </p:pic>
        <p:pic>
          <p:nvPicPr>
            <p:cNvPr id="5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68940" y="907382"/>
              <a:ext cx="563828" cy="438618"/>
            </a:xfrm>
            <a:prstGeom prst="rect">
              <a:avLst/>
            </a:prstGeom>
          </p:spPr>
        </p:pic>
        <p:pic>
          <p:nvPicPr>
            <p:cNvPr id="5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7" y="468764"/>
              <a:ext cx="563828" cy="438618"/>
            </a:xfrm>
            <a:prstGeom prst="rect">
              <a:avLst/>
            </a:prstGeom>
          </p:spPr>
        </p:pic>
        <p:pic>
          <p:nvPicPr>
            <p:cNvPr id="6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0888" y="468764"/>
              <a:ext cx="563828" cy="43861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4</a:t>
            </a:r>
            <a:r>
              <a:rPr lang="en-US" altLang="ja-JP" sz="30000" dirty="0" smtClean="0"/>
              <a:t>7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>
                <a:solidFill>
                  <a:srgbClr val="FF0000"/>
                </a:solidFill>
                <a:latin typeface="Comic Sans MS" panose="030F0702030302020204" pitchFamily="66" charset="0"/>
                <a:sym typeface="+mn-ea"/>
              </a:rPr>
              <a:t>f</a:t>
            </a:r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  <a:sym typeface="+mn-ea"/>
              </a:rPr>
              <a:t>orty </a:t>
            </a:r>
            <a:r>
              <a:rPr lang="en-US" altLang="ja-JP" sz="12000" dirty="0" smtClean="0">
                <a:solidFill>
                  <a:schemeClr val="tx1"/>
                </a:solidFill>
                <a:latin typeface="Comic Sans MS" panose="030F0702030302020204" pitchFamily="66" charset="0"/>
                <a:sym typeface="+mn-ea"/>
              </a:rPr>
              <a:t>seven</a:t>
            </a:r>
            <a:r>
              <a:rPr lang="en-US" altLang="ja-JP" sz="120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endParaRPr lang="en-US" altLang="ja-JP" sz="12000" dirty="0" smtClean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endParaRPr lang="en-US" altLang="ja-JP" sz="15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378107" y="213151"/>
            <a:ext cx="1328664" cy="3283381"/>
            <a:chOff x="418254" y="417808"/>
            <a:chExt cx="1328664" cy="3283381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18254" y="417808"/>
              <a:ext cx="1184989" cy="1990550"/>
              <a:chOff x="418254" y="417808"/>
              <a:chExt cx="1184989" cy="1990550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418255" y="417808"/>
                <a:ext cx="1184988" cy="811783"/>
                <a:chOff x="383990" y="396511"/>
                <a:chExt cx="2369976" cy="2631234"/>
              </a:xfrm>
            </p:grpSpPr>
            <p:sp>
              <p:nvSpPr>
                <p:cNvPr id="19" name="円/楕円 18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418254" y="1596575"/>
                <a:ext cx="1184988" cy="811783"/>
                <a:chOff x="383990" y="396511"/>
                <a:chExt cx="2369976" cy="2631234"/>
              </a:xfrm>
            </p:grpSpPr>
            <p:sp>
              <p:nvSpPr>
                <p:cNvPr id="8" name="円/楕円 7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461968" y="2737523"/>
              <a:ext cx="1284950" cy="963666"/>
              <a:chOff x="383990" y="396511"/>
              <a:chExt cx="2369976" cy="2631234"/>
            </a:xfrm>
          </p:grpSpPr>
          <p:sp>
            <p:nvSpPr>
              <p:cNvPr id="32" name="円/楕円 31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43" name="グループ化 42"/>
          <p:cNvGrpSpPr/>
          <p:nvPr/>
        </p:nvGrpSpPr>
        <p:grpSpPr>
          <a:xfrm>
            <a:off x="8950789" y="272925"/>
            <a:ext cx="2421216" cy="4600231"/>
            <a:chOff x="8950789" y="272925"/>
            <a:chExt cx="2421216" cy="4600231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4" y="1488687"/>
              <a:ext cx="1127655" cy="877236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6" y="2757817"/>
              <a:ext cx="1127655" cy="877236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44350" y="3995920"/>
              <a:ext cx="1127655" cy="877236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89" y="272925"/>
              <a:ext cx="1127655" cy="877236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1488687"/>
              <a:ext cx="1127655" cy="877236"/>
            </a:xfrm>
            <a:prstGeom prst="rect">
              <a:avLst/>
            </a:prstGeom>
          </p:spPr>
        </p:pic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0" y="2757817"/>
              <a:ext cx="1127655" cy="877236"/>
            </a:xfrm>
            <a:prstGeom prst="rect">
              <a:avLst/>
            </a:prstGeom>
          </p:spPr>
        </p:pic>
        <p:pic>
          <p:nvPicPr>
            <p:cNvPr id="5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3995920"/>
              <a:ext cx="1127655" cy="877236"/>
            </a:xfrm>
            <a:prstGeom prst="rect">
              <a:avLst/>
            </a:prstGeom>
          </p:spPr>
        </p:pic>
      </p:grpSp>
      <p:grpSp>
        <p:nvGrpSpPr>
          <p:cNvPr id="21" name="グループ化 20"/>
          <p:cNvGrpSpPr/>
          <p:nvPr/>
        </p:nvGrpSpPr>
        <p:grpSpPr>
          <a:xfrm>
            <a:off x="362585" y="3841750"/>
            <a:ext cx="1416050" cy="851535"/>
            <a:chOff x="383990" y="396511"/>
            <a:chExt cx="2369976" cy="2631234"/>
          </a:xfrm>
        </p:grpSpPr>
        <p:sp>
          <p:nvSpPr>
            <p:cNvPr id="51" name="円/楕円 5"/>
            <p:cNvSpPr/>
            <p:nvPr/>
          </p:nvSpPr>
          <p:spPr>
            <a:xfrm>
              <a:off x="383990" y="396511"/>
              <a:ext cx="2369976" cy="263123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5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6262" y="1346000"/>
              <a:ext cx="563828" cy="438618"/>
            </a:xfrm>
            <a:prstGeom prst="rect">
              <a:avLst/>
            </a:prstGeom>
          </p:spPr>
        </p:pic>
        <p:pic>
          <p:nvPicPr>
            <p:cNvPr id="53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34881" y="1777344"/>
              <a:ext cx="563828" cy="438618"/>
            </a:xfrm>
            <a:prstGeom prst="rect">
              <a:avLst/>
            </a:prstGeom>
          </p:spPr>
        </p:pic>
        <p:pic>
          <p:nvPicPr>
            <p:cNvPr id="5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48994" y="2216923"/>
              <a:ext cx="563828" cy="438618"/>
            </a:xfrm>
            <a:prstGeom prst="rect">
              <a:avLst/>
            </a:prstGeom>
          </p:spPr>
        </p:pic>
        <p:pic>
          <p:nvPicPr>
            <p:cNvPr id="5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8" y="900205"/>
              <a:ext cx="563828" cy="438618"/>
            </a:xfrm>
            <a:prstGeom prst="rect">
              <a:avLst/>
            </a:prstGeom>
          </p:spPr>
        </p:pic>
        <p:pic>
          <p:nvPicPr>
            <p:cNvPr id="5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50" y="1338726"/>
              <a:ext cx="563828" cy="438618"/>
            </a:xfrm>
            <a:prstGeom prst="rect">
              <a:avLst/>
            </a:prstGeom>
          </p:spPr>
        </p:pic>
        <p:pic>
          <p:nvPicPr>
            <p:cNvPr id="5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9" y="1777344"/>
              <a:ext cx="563828" cy="438618"/>
            </a:xfrm>
            <a:prstGeom prst="rect">
              <a:avLst/>
            </a:prstGeom>
          </p:spPr>
        </p:pic>
        <p:pic>
          <p:nvPicPr>
            <p:cNvPr id="5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948606" y="2273867"/>
              <a:ext cx="563828" cy="438618"/>
            </a:xfrm>
            <a:prstGeom prst="rect">
              <a:avLst/>
            </a:prstGeom>
          </p:spPr>
        </p:pic>
        <p:pic>
          <p:nvPicPr>
            <p:cNvPr id="5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68940" y="907382"/>
              <a:ext cx="563828" cy="438618"/>
            </a:xfrm>
            <a:prstGeom prst="rect">
              <a:avLst/>
            </a:prstGeom>
          </p:spPr>
        </p:pic>
        <p:pic>
          <p:nvPicPr>
            <p:cNvPr id="6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7" y="468764"/>
              <a:ext cx="563828" cy="438618"/>
            </a:xfrm>
            <a:prstGeom prst="rect">
              <a:avLst/>
            </a:prstGeom>
          </p:spPr>
        </p:pic>
        <p:pic>
          <p:nvPicPr>
            <p:cNvPr id="6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0888" y="468764"/>
              <a:ext cx="563828" cy="43861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4</a:t>
            </a:r>
            <a:r>
              <a:rPr lang="en-US" altLang="ja-JP" sz="30000" dirty="0" smtClean="0"/>
              <a:t>8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>
                <a:solidFill>
                  <a:srgbClr val="FF0000"/>
                </a:solidFill>
                <a:latin typeface="Comic Sans MS" panose="030F0702030302020204" pitchFamily="66" charset="0"/>
                <a:sym typeface="+mn-ea"/>
              </a:rPr>
              <a:t>f</a:t>
            </a:r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  <a:sym typeface="+mn-ea"/>
              </a:rPr>
              <a:t>orty 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eight</a:t>
            </a:r>
            <a:endParaRPr lang="en-US" altLang="ja-JP" sz="15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378107" y="213151"/>
            <a:ext cx="1328664" cy="3283381"/>
            <a:chOff x="418254" y="417808"/>
            <a:chExt cx="1328664" cy="3283381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18254" y="417808"/>
              <a:ext cx="1184989" cy="1990550"/>
              <a:chOff x="418254" y="417808"/>
              <a:chExt cx="1184989" cy="1990550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418255" y="417808"/>
                <a:ext cx="1184988" cy="811783"/>
                <a:chOff x="383990" y="396511"/>
                <a:chExt cx="2369976" cy="2631234"/>
              </a:xfrm>
            </p:grpSpPr>
            <p:sp>
              <p:nvSpPr>
                <p:cNvPr id="19" name="円/楕円 18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418254" y="1596575"/>
                <a:ext cx="1184988" cy="811783"/>
                <a:chOff x="383990" y="396511"/>
                <a:chExt cx="2369976" cy="2631234"/>
              </a:xfrm>
            </p:grpSpPr>
            <p:sp>
              <p:nvSpPr>
                <p:cNvPr id="8" name="円/楕円 7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461968" y="2737523"/>
              <a:ext cx="1284950" cy="963666"/>
              <a:chOff x="383990" y="396511"/>
              <a:chExt cx="2369976" cy="2631234"/>
            </a:xfrm>
          </p:grpSpPr>
          <p:sp>
            <p:nvSpPr>
              <p:cNvPr id="32" name="円/楕円 31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43" name="グループ化 42"/>
          <p:cNvGrpSpPr/>
          <p:nvPr/>
        </p:nvGrpSpPr>
        <p:grpSpPr>
          <a:xfrm>
            <a:off x="8950789" y="272925"/>
            <a:ext cx="2421216" cy="4600231"/>
            <a:chOff x="8950789" y="272925"/>
            <a:chExt cx="2421216" cy="4600231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4" y="1488687"/>
              <a:ext cx="1127655" cy="877236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6" y="2757817"/>
              <a:ext cx="1127655" cy="877236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44350" y="3995920"/>
              <a:ext cx="1127655" cy="877236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89" y="272925"/>
              <a:ext cx="1127655" cy="877236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1488687"/>
              <a:ext cx="1127655" cy="877236"/>
            </a:xfrm>
            <a:prstGeom prst="rect">
              <a:avLst/>
            </a:prstGeom>
          </p:spPr>
        </p:pic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0" y="2757817"/>
              <a:ext cx="1127655" cy="877236"/>
            </a:xfrm>
            <a:prstGeom prst="rect">
              <a:avLst/>
            </a:prstGeom>
          </p:spPr>
        </p:pic>
        <p:pic>
          <p:nvPicPr>
            <p:cNvPr id="5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3995920"/>
              <a:ext cx="1127655" cy="877236"/>
            </a:xfrm>
            <a:prstGeom prst="rect">
              <a:avLst/>
            </a:prstGeom>
          </p:spPr>
        </p:pic>
        <p:pic>
          <p:nvPicPr>
            <p:cNvPr id="5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44350" y="272925"/>
              <a:ext cx="1127655" cy="877236"/>
            </a:xfrm>
            <a:prstGeom prst="rect">
              <a:avLst/>
            </a:prstGeom>
          </p:spPr>
        </p:pic>
      </p:grpSp>
      <p:grpSp>
        <p:nvGrpSpPr>
          <p:cNvPr id="21" name="グループ化 20"/>
          <p:cNvGrpSpPr/>
          <p:nvPr/>
        </p:nvGrpSpPr>
        <p:grpSpPr>
          <a:xfrm>
            <a:off x="362585" y="3841750"/>
            <a:ext cx="1416050" cy="851535"/>
            <a:chOff x="383990" y="396511"/>
            <a:chExt cx="2369976" cy="2631234"/>
          </a:xfrm>
        </p:grpSpPr>
        <p:sp>
          <p:nvSpPr>
            <p:cNvPr id="52" name="円/楕円 5"/>
            <p:cNvSpPr/>
            <p:nvPr/>
          </p:nvSpPr>
          <p:spPr>
            <a:xfrm>
              <a:off x="383990" y="396511"/>
              <a:ext cx="2369976" cy="263123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53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6262" y="1346000"/>
              <a:ext cx="563828" cy="438618"/>
            </a:xfrm>
            <a:prstGeom prst="rect">
              <a:avLst/>
            </a:prstGeom>
          </p:spPr>
        </p:pic>
        <p:pic>
          <p:nvPicPr>
            <p:cNvPr id="5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34881" y="1777344"/>
              <a:ext cx="563828" cy="438618"/>
            </a:xfrm>
            <a:prstGeom prst="rect">
              <a:avLst/>
            </a:prstGeom>
          </p:spPr>
        </p:pic>
        <p:pic>
          <p:nvPicPr>
            <p:cNvPr id="5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48994" y="2216923"/>
              <a:ext cx="563828" cy="438618"/>
            </a:xfrm>
            <a:prstGeom prst="rect">
              <a:avLst/>
            </a:prstGeom>
          </p:spPr>
        </p:pic>
        <p:pic>
          <p:nvPicPr>
            <p:cNvPr id="5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8" y="900205"/>
              <a:ext cx="563828" cy="438618"/>
            </a:xfrm>
            <a:prstGeom prst="rect">
              <a:avLst/>
            </a:prstGeom>
          </p:spPr>
        </p:pic>
        <p:pic>
          <p:nvPicPr>
            <p:cNvPr id="5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50" y="1338726"/>
              <a:ext cx="563828" cy="438618"/>
            </a:xfrm>
            <a:prstGeom prst="rect">
              <a:avLst/>
            </a:prstGeom>
          </p:spPr>
        </p:pic>
        <p:pic>
          <p:nvPicPr>
            <p:cNvPr id="5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9" y="1777344"/>
              <a:ext cx="563828" cy="438618"/>
            </a:xfrm>
            <a:prstGeom prst="rect">
              <a:avLst/>
            </a:prstGeom>
          </p:spPr>
        </p:pic>
        <p:pic>
          <p:nvPicPr>
            <p:cNvPr id="5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948606" y="2273867"/>
              <a:ext cx="563828" cy="438618"/>
            </a:xfrm>
            <a:prstGeom prst="rect">
              <a:avLst/>
            </a:prstGeom>
          </p:spPr>
        </p:pic>
        <p:pic>
          <p:nvPicPr>
            <p:cNvPr id="6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68940" y="907382"/>
              <a:ext cx="563828" cy="438618"/>
            </a:xfrm>
            <a:prstGeom prst="rect">
              <a:avLst/>
            </a:prstGeom>
          </p:spPr>
        </p:pic>
        <p:pic>
          <p:nvPicPr>
            <p:cNvPr id="6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7" y="468764"/>
              <a:ext cx="563828" cy="438618"/>
            </a:xfrm>
            <a:prstGeom prst="rect">
              <a:avLst/>
            </a:prstGeom>
          </p:spPr>
        </p:pic>
        <p:pic>
          <p:nvPicPr>
            <p:cNvPr id="6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0888" y="468764"/>
              <a:ext cx="563828" cy="43861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89048" y="1750269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4</a:t>
            </a:r>
            <a:r>
              <a:rPr lang="en-US" altLang="ja-JP" sz="30000" dirty="0" smtClean="0"/>
              <a:t>9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35214" y="441423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forty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nine </a:t>
            </a:r>
          </a:p>
          <a:p>
            <a:endParaRPr lang="en-US" altLang="ja-JP" sz="15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378107" y="213151"/>
            <a:ext cx="1328664" cy="3283381"/>
            <a:chOff x="418254" y="417808"/>
            <a:chExt cx="1328664" cy="3283381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18254" y="417808"/>
              <a:ext cx="1184989" cy="1990550"/>
              <a:chOff x="418254" y="417808"/>
              <a:chExt cx="1184989" cy="1990550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418255" y="417808"/>
                <a:ext cx="1184988" cy="811783"/>
                <a:chOff x="383990" y="396511"/>
                <a:chExt cx="2369976" cy="2631234"/>
              </a:xfrm>
            </p:grpSpPr>
            <p:sp>
              <p:nvSpPr>
                <p:cNvPr id="19" name="円/楕円 18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418254" y="1596575"/>
                <a:ext cx="1184988" cy="811783"/>
                <a:chOff x="383990" y="396511"/>
                <a:chExt cx="2369976" cy="2631234"/>
              </a:xfrm>
            </p:grpSpPr>
            <p:sp>
              <p:nvSpPr>
                <p:cNvPr id="8" name="円/楕円 7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461968" y="2737523"/>
              <a:ext cx="1284950" cy="963666"/>
              <a:chOff x="383990" y="396511"/>
              <a:chExt cx="2369976" cy="2631234"/>
            </a:xfrm>
          </p:grpSpPr>
          <p:sp>
            <p:nvSpPr>
              <p:cNvPr id="32" name="円/楕円 31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43" name="グループ化 42"/>
          <p:cNvGrpSpPr/>
          <p:nvPr/>
        </p:nvGrpSpPr>
        <p:grpSpPr>
          <a:xfrm>
            <a:off x="9358186" y="694489"/>
            <a:ext cx="2052775" cy="4666187"/>
            <a:chOff x="9753223" y="292192"/>
            <a:chExt cx="2260171" cy="5418142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12791" y="2400734"/>
              <a:ext cx="966610" cy="751955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46784" y="3720276"/>
              <a:ext cx="966610" cy="751955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46784" y="4958379"/>
              <a:ext cx="966610" cy="751955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3" y="1235384"/>
              <a:ext cx="966610" cy="751955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5" y="2451146"/>
              <a:ext cx="966610" cy="751955"/>
            </a:xfrm>
            <a:prstGeom prst="rect">
              <a:avLst/>
            </a:prstGeom>
          </p:spPr>
        </p:pic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4" y="3720276"/>
              <a:ext cx="966610" cy="751955"/>
            </a:xfrm>
            <a:prstGeom prst="rect">
              <a:avLst/>
            </a:prstGeom>
          </p:spPr>
        </p:pic>
        <p:pic>
          <p:nvPicPr>
            <p:cNvPr id="5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5" y="4958379"/>
              <a:ext cx="966610" cy="751955"/>
            </a:xfrm>
            <a:prstGeom prst="rect">
              <a:avLst/>
            </a:prstGeom>
          </p:spPr>
        </p:pic>
        <p:pic>
          <p:nvPicPr>
            <p:cNvPr id="5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46784" y="1185300"/>
              <a:ext cx="966610" cy="751955"/>
            </a:xfrm>
            <a:prstGeom prst="rect">
              <a:avLst/>
            </a:prstGeom>
          </p:spPr>
        </p:pic>
        <p:pic>
          <p:nvPicPr>
            <p:cNvPr id="5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5" y="292192"/>
              <a:ext cx="966610" cy="751955"/>
            </a:xfrm>
            <a:prstGeom prst="rect">
              <a:avLst/>
            </a:prstGeom>
          </p:spPr>
        </p:pic>
      </p:grpSp>
      <p:grpSp>
        <p:nvGrpSpPr>
          <p:cNvPr id="21" name="グループ化 20"/>
          <p:cNvGrpSpPr/>
          <p:nvPr/>
        </p:nvGrpSpPr>
        <p:grpSpPr>
          <a:xfrm>
            <a:off x="362585" y="3841750"/>
            <a:ext cx="1416050" cy="851535"/>
            <a:chOff x="383990" y="396511"/>
            <a:chExt cx="2369976" cy="2631234"/>
          </a:xfrm>
        </p:grpSpPr>
        <p:sp>
          <p:nvSpPr>
            <p:cNvPr id="53" name="円/楕円 5"/>
            <p:cNvSpPr/>
            <p:nvPr/>
          </p:nvSpPr>
          <p:spPr>
            <a:xfrm>
              <a:off x="383990" y="396511"/>
              <a:ext cx="2369976" cy="263123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5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6262" y="1346000"/>
              <a:ext cx="563828" cy="438618"/>
            </a:xfrm>
            <a:prstGeom prst="rect">
              <a:avLst/>
            </a:prstGeom>
          </p:spPr>
        </p:pic>
        <p:pic>
          <p:nvPicPr>
            <p:cNvPr id="5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34881" y="1777344"/>
              <a:ext cx="563828" cy="438618"/>
            </a:xfrm>
            <a:prstGeom prst="rect">
              <a:avLst/>
            </a:prstGeom>
          </p:spPr>
        </p:pic>
        <p:pic>
          <p:nvPicPr>
            <p:cNvPr id="5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48994" y="2216923"/>
              <a:ext cx="563828" cy="438618"/>
            </a:xfrm>
            <a:prstGeom prst="rect">
              <a:avLst/>
            </a:prstGeom>
          </p:spPr>
        </p:pic>
        <p:pic>
          <p:nvPicPr>
            <p:cNvPr id="5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8" y="900205"/>
              <a:ext cx="563828" cy="438618"/>
            </a:xfrm>
            <a:prstGeom prst="rect">
              <a:avLst/>
            </a:prstGeom>
          </p:spPr>
        </p:pic>
        <p:pic>
          <p:nvPicPr>
            <p:cNvPr id="5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50" y="1338726"/>
              <a:ext cx="563828" cy="438618"/>
            </a:xfrm>
            <a:prstGeom prst="rect">
              <a:avLst/>
            </a:prstGeom>
          </p:spPr>
        </p:pic>
        <p:pic>
          <p:nvPicPr>
            <p:cNvPr id="5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9" y="1777344"/>
              <a:ext cx="563828" cy="438618"/>
            </a:xfrm>
            <a:prstGeom prst="rect">
              <a:avLst/>
            </a:prstGeom>
          </p:spPr>
        </p:pic>
        <p:pic>
          <p:nvPicPr>
            <p:cNvPr id="6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948606" y="2273867"/>
              <a:ext cx="563828" cy="438618"/>
            </a:xfrm>
            <a:prstGeom prst="rect">
              <a:avLst/>
            </a:prstGeom>
          </p:spPr>
        </p:pic>
        <p:pic>
          <p:nvPicPr>
            <p:cNvPr id="6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668940" y="907382"/>
              <a:ext cx="563828" cy="438618"/>
            </a:xfrm>
            <a:prstGeom prst="rect">
              <a:avLst/>
            </a:prstGeom>
          </p:spPr>
        </p:pic>
        <p:pic>
          <p:nvPicPr>
            <p:cNvPr id="6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005147" y="468764"/>
              <a:ext cx="563828" cy="438618"/>
            </a:xfrm>
            <a:prstGeom prst="rect">
              <a:avLst/>
            </a:prstGeom>
          </p:spPr>
        </p:pic>
        <p:pic>
          <p:nvPicPr>
            <p:cNvPr id="63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700888" y="468764"/>
              <a:ext cx="563828" cy="43861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5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188778"/>
            <a:ext cx="9144000" cy="1655762"/>
          </a:xfrm>
        </p:spPr>
        <p:txBody>
          <a:bodyPr>
            <a:noAutofit/>
          </a:bodyPr>
          <a:lstStyle/>
          <a:p>
            <a:r>
              <a:rPr lang="en-US" altLang="ja-JP" sz="15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five</a:t>
            </a:r>
          </a:p>
          <a:p>
            <a:endParaRPr lang="en-US" altLang="ja-JP" sz="15000" dirty="0"/>
          </a:p>
        </p:txBody>
      </p:sp>
      <p:pic>
        <p:nvPicPr>
          <p:cNvPr id="8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3096" y="1347533"/>
            <a:ext cx="1717064" cy="1335755"/>
          </a:xfrm>
          <a:prstGeom prst="rect">
            <a:avLst/>
          </a:prstGeom>
        </p:spPr>
      </p:pic>
      <p:pic>
        <p:nvPicPr>
          <p:cNvPr id="9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3983" y="2879384"/>
            <a:ext cx="1717064" cy="1335755"/>
          </a:xfrm>
          <a:prstGeom prst="rect">
            <a:avLst/>
          </a:prstGeom>
        </p:spPr>
      </p:pic>
      <p:pic>
        <p:nvPicPr>
          <p:cNvPr id="10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1329" y="2806367"/>
            <a:ext cx="1717064" cy="1335755"/>
          </a:xfrm>
          <a:prstGeom prst="rect">
            <a:avLst/>
          </a:prstGeom>
        </p:spPr>
      </p:pic>
      <p:pic>
        <p:nvPicPr>
          <p:cNvPr id="11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3983" y="4517648"/>
            <a:ext cx="1717064" cy="1335755"/>
          </a:xfrm>
          <a:prstGeom prst="rect">
            <a:avLst/>
          </a:prstGeom>
        </p:spPr>
      </p:pic>
      <p:pic>
        <p:nvPicPr>
          <p:cNvPr id="12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3096" y="4517649"/>
            <a:ext cx="1717064" cy="13357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5</a:t>
            </a:r>
            <a:r>
              <a:rPr lang="en-US" altLang="ja-JP" sz="30000" dirty="0" smtClean="0"/>
              <a:t>0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35214" y="44053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fifty</a:t>
            </a:r>
          </a:p>
          <a:p>
            <a:endParaRPr lang="en-US" altLang="ja-JP" sz="15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378107" y="213151"/>
            <a:ext cx="1328664" cy="3283381"/>
            <a:chOff x="418254" y="417808"/>
            <a:chExt cx="1328664" cy="3283381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18254" y="417808"/>
              <a:ext cx="1184989" cy="1990550"/>
              <a:chOff x="418254" y="417808"/>
              <a:chExt cx="1184989" cy="1990550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418255" y="417808"/>
                <a:ext cx="1184988" cy="811783"/>
                <a:chOff x="383990" y="396511"/>
                <a:chExt cx="2369976" cy="2631234"/>
              </a:xfrm>
            </p:grpSpPr>
            <p:sp>
              <p:nvSpPr>
                <p:cNvPr id="19" name="円/楕円 18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418254" y="1596575"/>
                <a:ext cx="1184988" cy="811783"/>
                <a:chOff x="383990" y="396511"/>
                <a:chExt cx="2369976" cy="2631234"/>
              </a:xfrm>
            </p:grpSpPr>
            <p:sp>
              <p:nvSpPr>
                <p:cNvPr id="8" name="円/楕円 7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461968" y="2737523"/>
              <a:ext cx="1284950" cy="963666"/>
              <a:chOff x="383990" y="396511"/>
              <a:chExt cx="2369976" cy="2631234"/>
            </a:xfrm>
          </p:grpSpPr>
          <p:sp>
            <p:nvSpPr>
              <p:cNvPr id="32" name="円/楕円 31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66" name="グループ化 65"/>
          <p:cNvGrpSpPr/>
          <p:nvPr/>
        </p:nvGrpSpPr>
        <p:grpSpPr>
          <a:xfrm>
            <a:off x="356870" y="3816350"/>
            <a:ext cx="1455420" cy="2155825"/>
            <a:chOff x="571" y="6050"/>
            <a:chExt cx="2292" cy="3395"/>
          </a:xfrm>
        </p:grpSpPr>
        <p:grpSp>
          <p:nvGrpSpPr>
            <p:cNvPr id="21" name="グループ化 20"/>
            <p:cNvGrpSpPr/>
            <p:nvPr/>
          </p:nvGrpSpPr>
          <p:grpSpPr>
            <a:xfrm>
              <a:off x="571" y="6050"/>
              <a:ext cx="2230" cy="1341"/>
              <a:chOff x="383990" y="396511"/>
              <a:chExt cx="2369976" cy="2631234"/>
            </a:xfrm>
          </p:grpSpPr>
          <p:sp>
            <p:nvSpPr>
              <p:cNvPr id="43" name="円/楕円 5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4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  <p:grpSp>
          <p:nvGrpSpPr>
            <p:cNvPr id="54" name="グループ化 53"/>
            <p:cNvGrpSpPr/>
            <p:nvPr/>
          </p:nvGrpSpPr>
          <p:grpSpPr>
            <a:xfrm>
              <a:off x="633" y="8105"/>
              <a:ext cx="2230" cy="1341"/>
              <a:chOff x="383990" y="396511"/>
              <a:chExt cx="2369976" cy="2631234"/>
            </a:xfrm>
          </p:grpSpPr>
          <p:sp>
            <p:nvSpPr>
              <p:cNvPr id="55" name="円/楕円 5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5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51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fifty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one</a:t>
            </a:r>
          </a:p>
          <a:p>
            <a:endParaRPr lang="en-US" altLang="ja-JP" sz="15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378107" y="213151"/>
            <a:ext cx="1328664" cy="3283381"/>
            <a:chOff x="418254" y="417808"/>
            <a:chExt cx="1328664" cy="3283381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18254" y="417808"/>
              <a:ext cx="1184989" cy="1990550"/>
              <a:chOff x="418254" y="417808"/>
              <a:chExt cx="1184989" cy="1990550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418255" y="417808"/>
                <a:ext cx="1184988" cy="811783"/>
                <a:chOff x="383990" y="396511"/>
                <a:chExt cx="2369976" cy="2631234"/>
              </a:xfrm>
            </p:grpSpPr>
            <p:sp>
              <p:nvSpPr>
                <p:cNvPr id="19" name="円/楕円 18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418254" y="1596575"/>
                <a:ext cx="1184988" cy="811783"/>
                <a:chOff x="383990" y="396511"/>
                <a:chExt cx="2369976" cy="2631234"/>
              </a:xfrm>
            </p:grpSpPr>
            <p:sp>
              <p:nvSpPr>
                <p:cNvPr id="8" name="円/楕円 7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461968" y="2737523"/>
              <a:ext cx="1284950" cy="963666"/>
              <a:chOff x="383990" y="396511"/>
              <a:chExt cx="2369976" cy="2631234"/>
            </a:xfrm>
          </p:grpSpPr>
          <p:sp>
            <p:nvSpPr>
              <p:cNvPr id="32" name="円/楕円 31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pic>
        <p:nvPicPr>
          <p:cNvPr id="43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1388" y="1025162"/>
            <a:ext cx="3256915" cy="2533650"/>
          </a:xfrm>
          <a:prstGeom prst="rect">
            <a:avLst/>
          </a:prstGeom>
        </p:spPr>
      </p:pic>
      <p:grpSp>
        <p:nvGrpSpPr>
          <p:cNvPr id="66" name="グループ化 65"/>
          <p:cNvGrpSpPr/>
          <p:nvPr/>
        </p:nvGrpSpPr>
        <p:grpSpPr>
          <a:xfrm>
            <a:off x="356870" y="3816350"/>
            <a:ext cx="1455420" cy="2155825"/>
            <a:chOff x="571" y="6050"/>
            <a:chExt cx="2292" cy="3395"/>
          </a:xfrm>
        </p:grpSpPr>
        <p:grpSp>
          <p:nvGrpSpPr>
            <p:cNvPr id="21" name="グループ化 20"/>
            <p:cNvGrpSpPr/>
            <p:nvPr/>
          </p:nvGrpSpPr>
          <p:grpSpPr>
            <a:xfrm>
              <a:off x="571" y="6050"/>
              <a:ext cx="2230" cy="1341"/>
              <a:chOff x="383990" y="396511"/>
              <a:chExt cx="2369976" cy="2631234"/>
            </a:xfrm>
          </p:grpSpPr>
          <p:sp>
            <p:nvSpPr>
              <p:cNvPr id="44" name="円/楕円 5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4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  <p:grpSp>
          <p:nvGrpSpPr>
            <p:cNvPr id="55" name="グループ化 54"/>
            <p:cNvGrpSpPr/>
            <p:nvPr/>
          </p:nvGrpSpPr>
          <p:grpSpPr>
            <a:xfrm>
              <a:off x="633" y="8105"/>
              <a:ext cx="2230" cy="1341"/>
              <a:chOff x="383990" y="396511"/>
              <a:chExt cx="2369976" cy="2631234"/>
            </a:xfrm>
          </p:grpSpPr>
          <p:sp>
            <p:nvSpPr>
              <p:cNvPr id="56" name="円/楕円 5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5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52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fifty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two </a:t>
            </a:r>
          </a:p>
          <a:p>
            <a:endParaRPr lang="en-US" altLang="ja-JP" sz="15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378107" y="213151"/>
            <a:ext cx="1328664" cy="3283381"/>
            <a:chOff x="418254" y="417808"/>
            <a:chExt cx="1328664" cy="3283381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18254" y="417808"/>
              <a:ext cx="1184989" cy="1990550"/>
              <a:chOff x="418254" y="417808"/>
              <a:chExt cx="1184989" cy="1990550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418255" y="417808"/>
                <a:ext cx="1184988" cy="811783"/>
                <a:chOff x="383990" y="396511"/>
                <a:chExt cx="2369976" cy="2631234"/>
              </a:xfrm>
            </p:grpSpPr>
            <p:sp>
              <p:nvSpPr>
                <p:cNvPr id="19" name="円/楕円 18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418254" y="1596575"/>
                <a:ext cx="1184988" cy="811783"/>
                <a:chOff x="383990" y="396511"/>
                <a:chExt cx="2369976" cy="2631234"/>
              </a:xfrm>
            </p:grpSpPr>
            <p:sp>
              <p:nvSpPr>
                <p:cNvPr id="8" name="円/楕円 7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461968" y="2737523"/>
              <a:ext cx="1284950" cy="963666"/>
              <a:chOff x="383990" y="396511"/>
              <a:chExt cx="2369976" cy="2631234"/>
            </a:xfrm>
          </p:grpSpPr>
          <p:sp>
            <p:nvSpPr>
              <p:cNvPr id="32" name="円/楕円 31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43" name="グループ化 42"/>
          <p:cNvGrpSpPr/>
          <p:nvPr/>
        </p:nvGrpSpPr>
        <p:grpSpPr>
          <a:xfrm>
            <a:off x="8762447" y="910149"/>
            <a:ext cx="2498051" cy="3994289"/>
            <a:chOff x="8413832" y="2063309"/>
            <a:chExt cx="2498051" cy="3994289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13832" y="4114291"/>
              <a:ext cx="2498051" cy="1943307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60017" y="2063309"/>
              <a:ext cx="2205680" cy="1715863"/>
            </a:xfrm>
            <a:prstGeom prst="rect">
              <a:avLst/>
            </a:prstGeom>
          </p:spPr>
        </p:pic>
      </p:grpSp>
      <p:grpSp>
        <p:nvGrpSpPr>
          <p:cNvPr id="66" name="グループ化 65"/>
          <p:cNvGrpSpPr/>
          <p:nvPr/>
        </p:nvGrpSpPr>
        <p:grpSpPr>
          <a:xfrm>
            <a:off x="356870" y="3816350"/>
            <a:ext cx="1455420" cy="2155825"/>
            <a:chOff x="571" y="6050"/>
            <a:chExt cx="2292" cy="3395"/>
          </a:xfrm>
        </p:grpSpPr>
        <p:grpSp>
          <p:nvGrpSpPr>
            <p:cNvPr id="21" name="グループ化 20"/>
            <p:cNvGrpSpPr/>
            <p:nvPr/>
          </p:nvGrpSpPr>
          <p:grpSpPr>
            <a:xfrm>
              <a:off x="571" y="6050"/>
              <a:ext cx="2230" cy="1341"/>
              <a:chOff x="383990" y="396511"/>
              <a:chExt cx="2369976" cy="2631234"/>
            </a:xfrm>
          </p:grpSpPr>
          <p:sp>
            <p:nvSpPr>
              <p:cNvPr id="46" name="円/楕円 5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4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  <p:grpSp>
          <p:nvGrpSpPr>
            <p:cNvPr id="57" name="グループ化 56"/>
            <p:cNvGrpSpPr/>
            <p:nvPr/>
          </p:nvGrpSpPr>
          <p:grpSpPr>
            <a:xfrm>
              <a:off x="633" y="8105"/>
              <a:ext cx="2230" cy="1341"/>
              <a:chOff x="383990" y="396511"/>
              <a:chExt cx="2369976" cy="2631234"/>
            </a:xfrm>
          </p:grpSpPr>
          <p:sp>
            <p:nvSpPr>
              <p:cNvPr id="58" name="円/楕円 5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5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53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fifty 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three </a:t>
            </a:r>
          </a:p>
          <a:p>
            <a:endParaRPr lang="en-US" altLang="ja-JP" sz="15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378107" y="213151"/>
            <a:ext cx="1328664" cy="3283381"/>
            <a:chOff x="418254" y="417808"/>
            <a:chExt cx="1328664" cy="3283381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18254" y="417808"/>
              <a:ext cx="1184989" cy="1990550"/>
              <a:chOff x="418254" y="417808"/>
              <a:chExt cx="1184989" cy="1990550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418255" y="417808"/>
                <a:ext cx="1184988" cy="811783"/>
                <a:chOff x="383990" y="396511"/>
                <a:chExt cx="2369976" cy="2631234"/>
              </a:xfrm>
            </p:grpSpPr>
            <p:sp>
              <p:nvSpPr>
                <p:cNvPr id="19" name="円/楕円 18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418254" y="1596575"/>
                <a:ext cx="1184988" cy="811783"/>
                <a:chOff x="383990" y="396511"/>
                <a:chExt cx="2369976" cy="2631234"/>
              </a:xfrm>
            </p:grpSpPr>
            <p:sp>
              <p:nvSpPr>
                <p:cNvPr id="8" name="円/楕円 7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461968" y="2737523"/>
              <a:ext cx="1284950" cy="963666"/>
              <a:chOff x="383990" y="396511"/>
              <a:chExt cx="2369976" cy="2631234"/>
            </a:xfrm>
          </p:grpSpPr>
          <p:sp>
            <p:nvSpPr>
              <p:cNvPr id="32" name="円/楕円 31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43" name="グループ化 42"/>
          <p:cNvGrpSpPr/>
          <p:nvPr/>
        </p:nvGrpSpPr>
        <p:grpSpPr>
          <a:xfrm>
            <a:off x="9521611" y="233346"/>
            <a:ext cx="2236661" cy="4861168"/>
            <a:chOff x="9518635" y="233346"/>
            <a:chExt cx="2239638" cy="5171312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21612" y="1962319"/>
              <a:ext cx="2233684" cy="1737649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21612" y="233346"/>
              <a:ext cx="2236661" cy="1739965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18635" y="3664693"/>
              <a:ext cx="2236661" cy="1739965"/>
            </a:xfrm>
            <a:prstGeom prst="rect">
              <a:avLst/>
            </a:prstGeom>
          </p:spPr>
        </p:pic>
      </p:grpSp>
      <p:grpSp>
        <p:nvGrpSpPr>
          <p:cNvPr id="66" name="グループ化 65"/>
          <p:cNvGrpSpPr/>
          <p:nvPr/>
        </p:nvGrpSpPr>
        <p:grpSpPr>
          <a:xfrm>
            <a:off x="356870" y="3816350"/>
            <a:ext cx="1455420" cy="2155825"/>
            <a:chOff x="571" y="6050"/>
            <a:chExt cx="2292" cy="3395"/>
          </a:xfrm>
        </p:grpSpPr>
        <p:grpSp>
          <p:nvGrpSpPr>
            <p:cNvPr id="21" name="グループ化 20"/>
            <p:cNvGrpSpPr/>
            <p:nvPr/>
          </p:nvGrpSpPr>
          <p:grpSpPr>
            <a:xfrm>
              <a:off x="571" y="6050"/>
              <a:ext cx="2230" cy="1341"/>
              <a:chOff x="383990" y="396511"/>
              <a:chExt cx="2369976" cy="2631234"/>
            </a:xfrm>
          </p:grpSpPr>
          <p:sp>
            <p:nvSpPr>
              <p:cNvPr id="47" name="円/楕円 5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4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  <p:grpSp>
          <p:nvGrpSpPr>
            <p:cNvPr id="58" name="グループ化 57"/>
            <p:cNvGrpSpPr/>
            <p:nvPr/>
          </p:nvGrpSpPr>
          <p:grpSpPr>
            <a:xfrm>
              <a:off x="633" y="8105"/>
              <a:ext cx="2230" cy="1341"/>
              <a:chOff x="383990" y="396511"/>
              <a:chExt cx="2369976" cy="2631234"/>
            </a:xfrm>
          </p:grpSpPr>
          <p:sp>
            <p:nvSpPr>
              <p:cNvPr id="59" name="円/楕円 5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6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7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54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fifty 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four </a:t>
            </a:r>
          </a:p>
          <a:p>
            <a:endParaRPr lang="en-US" altLang="ja-JP" sz="15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378107" y="213151"/>
            <a:ext cx="1328664" cy="3283381"/>
            <a:chOff x="418254" y="417808"/>
            <a:chExt cx="1328664" cy="3283381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18254" y="417808"/>
              <a:ext cx="1184989" cy="1990550"/>
              <a:chOff x="418254" y="417808"/>
              <a:chExt cx="1184989" cy="1990550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418255" y="417808"/>
                <a:ext cx="1184988" cy="811783"/>
                <a:chOff x="383990" y="396511"/>
                <a:chExt cx="2369976" cy="2631234"/>
              </a:xfrm>
            </p:grpSpPr>
            <p:sp>
              <p:nvSpPr>
                <p:cNvPr id="19" name="円/楕円 18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418254" y="1596575"/>
                <a:ext cx="1184988" cy="811783"/>
                <a:chOff x="383990" y="396511"/>
                <a:chExt cx="2369976" cy="2631234"/>
              </a:xfrm>
            </p:grpSpPr>
            <p:sp>
              <p:nvSpPr>
                <p:cNvPr id="8" name="円/楕円 7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461968" y="2737523"/>
              <a:ext cx="1284950" cy="963666"/>
              <a:chOff x="383990" y="396511"/>
              <a:chExt cx="2369976" cy="2631234"/>
            </a:xfrm>
          </p:grpSpPr>
          <p:sp>
            <p:nvSpPr>
              <p:cNvPr id="32" name="円/楕円 31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43" name="グループ化 42"/>
          <p:cNvGrpSpPr/>
          <p:nvPr/>
        </p:nvGrpSpPr>
        <p:grpSpPr>
          <a:xfrm>
            <a:off x="8244128" y="911481"/>
            <a:ext cx="3614466" cy="3104371"/>
            <a:chOff x="8060330" y="193893"/>
            <a:chExt cx="3614466" cy="3104371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60330" y="1749382"/>
              <a:ext cx="1991031" cy="1548882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1677578"/>
              <a:ext cx="1823414" cy="1418488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95077" y="193893"/>
              <a:ext cx="1991031" cy="1548882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259090"/>
              <a:ext cx="1823414" cy="1418488"/>
            </a:xfrm>
            <a:prstGeom prst="rect">
              <a:avLst/>
            </a:prstGeom>
          </p:spPr>
        </p:pic>
      </p:grpSp>
      <p:grpSp>
        <p:nvGrpSpPr>
          <p:cNvPr id="66" name="グループ化 65"/>
          <p:cNvGrpSpPr/>
          <p:nvPr/>
        </p:nvGrpSpPr>
        <p:grpSpPr>
          <a:xfrm>
            <a:off x="356870" y="3816350"/>
            <a:ext cx="1455420" cy="2155825"/>
            <a:chOff x="571" y="6050"/>
            <a:chExt cx="2292" cy="3395"/>
          </a:xfrm>
        </p:grpSpPr>
        <p:grpSp>
          <p:nvGrpSpPr>
            <p:cNvPr id="21" name="グループ化 20"/>
            <p:cNvGrpSpPr/>
            <p:nvPr/>
          </p:nvGrpSpPr>
          <p:grpSpPr>
            <a:xfrm>
              <a:off x="571" y="6050"/>
              <a:ext cx="2230" cy="1341"/>
              <a:chOff x="383990" y="396511"/>
              <a:chExt cx="2369976" cy="2631234"/>
            </a:xfrm>
          </p:grpSpPr>
          <p:sp>
            <p:nvSpPr>
              <p:cNvPr id="48" name="円/楕円 5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4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  <p:grpSp>
          <p:nvGrpSpPr>
            <p:cNvPr id="59" name="グループ化 58"/>
            <p:cNvGrpSpPr/>
            <p:nvPr/>
          </p:nvGrpSpPr>
          <p:grpSpPr>
            <a:xfrm>
              <a:off x="633" y="8105"/>
              <a:ext cx="2230" cy="1341"/>
              <a:chOff x="383990" y="396511"/>
              <a:chExt cx="2369976" cy="2631234"/>
            </a:xfrm>
          </p:grpSpPr>
          <p:sp>
            <p:nvSpPr>
              <p:cNvPr id="60" name="円/楕円 5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6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7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7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55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fifty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five </a:t>
            </a:r>
          </a:p>
          <a:p>
            <a:endParaRPr lang="en-US" altLang="ja-JP" sz="15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378107" y="213151"/>
            <a:ext cx="1328664" cy="3283381"/>
            <a:chOff x="418254" y="417808"/>
            <a:chExt cx="1328664" cy="3283381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18254" y="417808"/>
              <a:ext cx="1184989" cy="1990550"/>
              <a:chOff x="418254" y="417808"/>
              <a:chExt cx="1184989" cy="1990550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418255" y="417808"/>
                <a:ext cx="1184988" cy="811783"/>
                <a:chOff x="383990" y="396511"/>
                <a:chExt cx="2369976" cy="2631234"/>
              </a:xfrm>
            </p:grpSpPr>
            <p:sp>
              <p:nvSpPr>
                <p:cNvPr id="19" name="円/楕円 18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418254" y="1596575"/>
                <a:ext cx="1184988" cy="811783"/>
                <a:chOff x="383990" y="396511"/>
                <a:chExt cx="2369976" cy="2631234"/>
              </a:xfrm>
            </p:grpSpPr>
            <p:sp>
              <p:nvSpPr>
                <p:cNvPr id="8" name="円/楕円 7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461968" y="2737523"/>
              <a:ext cx="1284950" cy="963666"/>
              <a:chOff x="383990" y="396511"/>
              <a:chExt cx="2369976" cy="2631234"/>
            </a:xfrm>
          </p:grpSpPr>
          <p:sp>
            <p:nvSpPr>
              <p:cNvPr id="32" name="円/楕円 31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43" name="グループ化 42"/>
          <p:cNvGrpSpPr/>
          <p:nvPr/>
        </p:nvGrpSpPr>
        <p:grpSpPr>
          <a:xfrm>
            <a:off x="8060331" y="193893"/>
            <a:ext cx="3766865" cy="4477619"/>
            <a:chOff x="8060331" y="193893"/>
            <a:chExt cx="3766865" cy="4477619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60331" y="1749382"/>
              <a:ext cx="1791052" cy="1393312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1677578"/>
              <a:ext cx="1823414" cy="1418488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95077" y="193893"/>
              <a:ext cx="1991031" cy="1548882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259090"/>
              <a:ext cx="1823414" cy="1418488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03782" y="3253024"/>
              <a:ext cx="1823414" cy="1418488"/>
            </a:xfrm>
            <a:prstGeom prst="rect">
              <a:avLst/>
            </a:prstGeom>
          </p:spPr>
        </p:pic>
      </p:grpSp>
      <p:grpSp>
        <p:nvGrpSpPr>
          <p:cNvPr id="66" name="グループ化 65"/>
          <p:cNvGrpSpPr/>
          <p:nvPr/>
        </p:nvGrpSpPr>
        <p:grpSpPr>
          <a:xfrm>
            <a:off x="356870" y="3816350"/>
            <a:ext cx="1455420" cy="2155825"/>
            <a:chOff x="571" y="6050"/>
            <a:chExt cx="2292" cy="3395"/>
          </a:xfrm>
        </p:grpSpPr>
        <p:grpSp>
          <p:nvGrpSpPr>
            <p:cNvPr id="21" name="グループ化 20"/>
            <p:cNvGrpSpPr/>
            <p:nvPr/>
          </p:nvGrpSpPr>
          <p:grpSpPr>
            <a:xfrm>
              <a:off x="571" y="6050"/>
              <a:ext cx="2230" cy="1341"/>
              <a:chOff x="383990" y="396511"/>
              <a:chExt cx="2369976" cy="2631234"/>
            </a:xfrm>
          </p:grpSpPr>
          <p:sp>
            <p:nvSpPr>
              <p:cNvPr id="49" name="円/楕円 5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5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  <p:grpSp>
          <p:nvGrpSpPr>
            <p:cNvPr id="60" name="グループ化 59"/>
            <p:cNvGrpSpPr/>
            <p:nvPr/>
          </p:nvGrpSpPr>
          <p:grpSpPr>
            <a:xfrm>
              <a:off x="633" y="8105"/>
              <a:ext cx="2230" cy="1341"/>
              <a:chOff x="383990" y="396511"/>
              <a:chExt cx="2369976" cy="2631234"/>
            </a:xfrm>
          </p:grpSpPr>
          <p:sp>
            <p:nvSpPr>
              <p:cNvPr id="61" name="円/楕円 5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6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7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7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7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56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fifty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six </a:t>
            </a:r>
          </a:p>
          <a:p>
            <a:endParaRPr lang="en-US" altLang="ja-JP" sz="15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378107" y="213151"/>
            <a:ext cx="1328664" cy="3283381"/>
            <a:chOff x="418254" y="417808"/>
            <a:chExt cx="1328664" cy="3283381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18254" y="417808"/>
              <a:ext cx="1184989" cy="1990550"/>
              <a:chOff x="418254" y="417808"/>
              <a:chExt cx="1184989" cy="1990550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418255" y="417808"/>
                <a:ext cx="1184988" cy="811783"/>
                <a:chOff x="383990" y="396511"/>
                <a:chExt cx="2369976" cy="2631234"/>
              </a:xfrm>
            </p:grpSpPr>
            <p:sp>
              <p:nvSpPr>
                <p:cNvPr id="19" name="円/楕円 18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418254" y="1596575"/>
                <a:ext cx="1184988" cy="811783"/>
                <a:chOff x="383990" y="396511"/>
                <a:chExt cx="2369976" cy="2631234"/>
              </a:xfrm>
            </p:grpSpPr>
            <p:sp>
              <p:nvSpPr>
                <p:cNvPr id="8" name="円/楕円 7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461968" y="2737523"/>
              <a:ext cx="1284950" cy="963666"/>
              <a:chOff x="383990" y="396511"/>
              <a:chExt cx="2369976" cy="2631234"/>
            </a:xfrm>
          </p:grpSpPr>
          <p:sp>
            <p:nvSpPr>
              <p:cNvPr id="32" name="円/楕円 31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43" name="グループ化 42"/>
          <p:cNvGrpSpPr/>
          <p:nvPr/>
        </p:nvGrpSpPr>
        <p:grpSpPr>
          <a:xfrm>
            <a:off x="8272384" y="252927"/>
            <a:ext cx="3434128" cy="4711144"/>
            <a:chOff x="8272384" y="252927"/>
            <a:chExt cx="3434128" cy="4711144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89448" y="252927"/>
              <a:ext cx="1717064" cy="1335755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82948" y="252927"/>
              <a:ext cx="1717064" cy="1335755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89448" y="1952731"/>
              <a:ext cx="1717064" cy="1335755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72384" y="1952730"/>
              <a:ext cx="1717064" cy="1335755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89448" y="3628316"/>
              <a:ext cx="1717064" cy="1335755"/>
            </a:xfrm>
            <a:prstGeom prst="rect">
              <a:avLst/>
            </a:prstGeom>
          </p:spPr>
        </p:pic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24784" y="3628316"/>
              <a:ext cx="1717064" cy="1335755"/>
            </a:xfrm>
            <a:prstGeom prst="rect">
              <a:avLst/>
            </a:prstGeom>
          </p:spPr>
        </p:pic>
      </p:grpSp>
      <p:grpSp>
        <p:nvGrpSpPr>
          <p:cNvPr id="66" name="グループ化 65"/>
          <p:cNvGrpSpPr/>
          <p:nvPr/>
        </p:nvGrpSpPr>
        <p:grpSpPr>
          <a:xfrm>
            <a:off x="356870" y="3816350"/>
            <a:ext cx="1455420" cy="2155825"/>
            <a:chOff x="571" y="6050"/>
            <a:chExt cx="2292" cy="3395"/>
          </a:xfrm>
        </p:grpSpPr>
        <p:grpSp>
          <p:nvGrpSpPr>
            <p:cNvPr id="21" name="グループ化 20"/>
            <p:cNvGrpSpPr/>
            <p:nvPr/>
          </p:nvGrpSpPr>
          <p:grpSpPr>
            <a:xfrm>
              <a:off x="571" y="6050"/>
              <a:ext cx="2230" cy="1341"/>
              <a:chOff x="383990" y="396511"/>
              <a:chExt cx="2369976" cy="2631234"/>
            </a:xfrm>
          </p:grpSpPr>
          <p:sp>
            <p:nvSpPr>
              <p:cNvPr id="50" name="円/楕円 5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5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  <p:grpSp>
          <p:nvGrpSpPr>
            <p:cNvPr id="61" name="グループ化 60"/>
            <p:cNvGrpSpPr/>
            <p:nvPr/>
          </p:nvGrpSpPr>
          <p:grpSpPr>
            <a:xfrm>
              <a:off x="633" y="8105"/>
              <a:ext cx="2230" cy="1341"/>
              <a:chOff x="383990" y="396511"/>
              <a:chExt cx="2369976" cy="2631234"/>
            </a:xfrm>
          </p:grpSpPr>
          <p:sp>
            <p:nvSpPr>
              <p:cNvPr id="62" name="円/楕円 5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6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7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7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7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7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57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fifty 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seven </a:t>
            </a:r>
          </a:p>
          <a:p>
            <a:endParaRPr lang="en-US" altLang="ja-JP" sz="15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378107" y="213151"/>
            <a:ext cx="1328664" cy="3283381"/>
            <a:chOff x="418254" y="417808"/>
            <a:chExt cx="1328664" cy="3283381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18254" y="417808"/>
              <a:ext cx="1184989" cy="1990550"/>
              <a:chOff x="418254" y="417808"/>
              <a:chExt cx="1184989" cy="1990550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418255" y="417808"/>
                <a:ext cx="1184988" cy="811783"/>
                <a:chOff x="383990" y="396511"/>
                <a:chExt cx="2369976" cy="2631234"/>
              </a:xfrm>
            </p:grpSpPr>
            <p:sp>
              <p:nvSpPr>
                <p:cNvPr id="19" name="円/楕円 18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418254" y="1596575"/>
                <a:ext cx="1184988" cy="811783"/>
                <a:chOff x="383990" y="396511"/>
                <a:chExt cx="2369976" cy="2631234"/>
              </a:xfrm>
            </p:grpSpPr>
            <p:sp>
              <p:nvSpPr>
                <p:cNvPr id="8" name="円/楕円 7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461968" y="2737523"/>
              <a:ext cx="1284950" cy="963666"/>
              <a:chOff x="383990" y="396511"/>
              <a:chExt cx="2369976" cy="2631234"/>
            </a:xfrm>
          </p:grpSpPr>
          <p:sp>
            <p:nvSpPr>
              <p:cNvPr id="32" name="円/楕円 31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43" name="グループ化 42"/>
          <p:cNvGrpSpPr/>
          <p:nvPr/>
        </p:nvGrpSpPr>
        <p:grpSpPr>
          <a:xfrm>
            <a:off x="8950789" y="272925"/>
            <a:ext cx="2421216" cy="4600231"/>
            <a:chOff x="8950789" y="272925"/>
            <a:chExt cx="2421216" cy="4600231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4" y="1488687"/>
              <a:ext cx="1127655" cy="877236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6" y="2757817"/>
              <a:ext cx="1127655" cy="877236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44350" y="3995920"/>
              <a:ext cx="1127655" cy="877236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89" y="272925"/>
              <a:ext cx="1127655" cy="877236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1488687"/>
              <a:ext cx="1127655" cy="877236"/>
            </a:xfrm>
            <a:prstGeom prst="rect">
              <a:avLst/>
            </a:prstGeom>
          </p:spPr>
        </p:pic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0" y="2757817"/>
              <a:ext cx="1127655" cy="877236"/>
            </a:xfrm>
            <a:prstGeom prst="rect">
              <a:avLst/>
            </a:prstGeom>
          </p:spPr>
        </p:pic>
        <p:pic>
          <p:nvPicPr>
            <p:cNvPr id="5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3995920"/>
              <a:ext cx="1127655" cy="877236"/>
            </a:xfrm>
            <a:prstGeom prst="rect">
              <a:avLst/>
            </a:prstGeom>
          </p:spPr>
        </p:pic>
      </p:grpSp>
      <p:grpSp>
        <p:nvGrpSpPr>
          <p:cNvPr id="66" name="グループ化 65"/>
          <p:cNvGrpSpPr/>
          <p:nvPr/>
        </p:nvGrpSpPr>
        <p:grpSpPr>
          <a:xfrm>
            <a:off x="356870" y="3816350"/>
            <a:ext cx="1455420" cy="2155825"/>
            <a:chOff x="571" y="6050"/>
            <a:chExt cx="2292" cy="3395"/>
          </a:xfrm>
        </p:grpSpPr>
        <p:grpSp>
          <p:nvGrpSpPr>
            <p:cNvPr id="21" name="グループ化 20"/>
            <p:cNvGrpSpPr/>
            <p:nvPr/>
          </p:nvGrpSpPr>
          <p:grpSpPr>
            <a:xfrm>
              <a:off x="571" y="6050"/>
              <a:ext cx="2230" cy="1341"/>
              <a:chOff x="383990" y="396511"/>
              <a:chExt cx="2369976" cy="2631234"/>
            </a:xfrm>
          </p:grpSpPr>
          <p:sp>
            <p:nvSpPr>
              <p:cNvPr id="51" name="円/楕円 5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5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  <p:grpSp>
          <p:nvGrpSpPr>
            <p:cNvPr id="62" name="グループ化 61"/>
            <p:cNvGrpSpPr/>
            <p:nvPr/>
          </p:nvGrpSpPr>
          <p:grpSpPr>
            <a:xfrm>
              <a:off x="633" y="8105"/>
              <a:ext cx="2230" cy="1341"/>
              <a:chOff x="383990" y="396511"/>
              <a:chExt cx="2369976" cy="2631234"/>
            </a:xfrm>
          </p:grpSpPr>
          <p:sp>
            <p:nvSpPr>
              <p:cNvPr id="63" name="円/楕円 5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6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7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7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7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7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7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58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fifty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eight </a:t>
            </a:r>
          </a:p>
          <a:p>
            <a:endParaRPr lang="en-US" altLang="ja-JP" sz="15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378107" y="213151"/>
            <a:ext cx="1328664" cy="3283381"/>
            <a:chOff x="418254" y="417808"/>
            <a:chExt cx="1328664" cy="3283381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18254" y="417808"/>
              <a:ext cx="1184989" cy="1990550"/>
              <a:chOff x="418254" y="417808"/>
              <a:chExt cx="1184989" cy="1990550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418255" y="417808"/>
                <a:ext cx="1184988" cy="811783"/>
                <a:chOff x="383990" y="396511"/>
                <a:chExt cx="2369976" cy="2631234"/>
              </a:xfrm>
            </p:grpSpPr>
            <p:sp>
              <p:nvSpPr>
                <p:cNvPr id="19" name="円/楕円 18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418254" y="1596575"/>
                <a:ext cx="1184988" cy="811783"/>
                <a:chOff x="383990" y="396511"/>
                <a:chExt cx="2369976" cy="2631234"/>
              </a:xfrm>
            </p:grpSpPr>
            <p:sp>
              <p:nvSpPr>
                <p:cNvPr id="8" name="円/楕円 7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461968" y="2737523"/>
              <a:ext cx="1284950" cy="963666"/>
              <a:chOff x="383990" y="396511"/>
              <a:chExt cx="2369976" cy="2631234"/>
            </a:xfrm>
          </p:grpSpPr>
          <p:sp>
            <p:nvSpPr>
              <p:cNvPr id="32" name="円/楕円 31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43" name="グループ化 42"/>
          <p:cNvGrpSpPr/>
          <p:nvPr/>
        </p:nvGrpSpPr>
        <p:grpSpPr>
          <a:xfrm>
            <a:off x="8950789" y="272925"/>
            <a:ext cx="2421216" cy="4600231"/>
            <a:chOff x="8950789" y="272925"/>
            <a:chExt cx="2421216" cy="4600231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4" y="1488687"/>
              <a:ext cx="1127655" cy="877236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6" y="2757817"/>
              <a:ext cx="1127655" cy="877236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44350" y="3995920"/>
              <a:ext cx="1127655" cy="877236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89" y="272925"/>
              <a:ext cx="1127655" cy="877236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1488687"/>
              <a:ext cx="1127655" cy="877236"/>
            </a:xfrm>
            <a:prstGeom prst="rect">
              <a:avLst/>
            </a:prstGeom>
          </p:spPr>
        </p:pic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0" y="2757817"/>
              <a:ext cx="1127655" cy="877236"/>
            </a:xfrm>
            <a:prstGeom prst="rect">
              <a:avLst/>
            </a:prstGeom>
          </p:spPr>
        </p:pic>
        <p:pic>
          <p:nvPicPr>
            <p:cNvPr id="5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3995920"/>
              <a:ext cx="1127655" cy="877236"/>
            </a:xfrm>
            <a:prstGeom prst="rect">
              <a:avLst/>
            </a:prstGeom>
          </p:spPr>
        </p:pic>
        <p:pic>
          <p:nvPicPr>
            <p:cNvPr id="5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44350" y="272925"/>
              <a:ext cx="1127655" cy="877236"/>
            </a:xfrm>
            <a:prstGeom prst="rect">
              <a:avLst/>
            </a:prstGeom>
          </p:spPr>
        </p:pic>
      </p:grpSp>
      <p:grpSp>
        <p:nvGrpSpPr>
          <p:cNvPr id="66" name="グループ化 65"/>
          <p:cNvGrpSpPr/>
          <p:nvPr/>
        </p:nvGrpSpPr>
        <p:grpSpPr>
          <a:xfrm>
            <a:off x="356870" y="3816350"/>
            <a:ext cx="1455420" cy="2155825"/>
            <a:chOff x="571" y="6050"/>
            <a:chExt cx="2292" cy="3395"/>
          </a:xfrm>
        </p:grpSpPr>
        <p:grpSp>
          <p:nvGrpSpPr>
            <p:cNvPr id="21" name="グループ化 20"/>
            <p:cNvGrpSpPr/>
            <p:nvPr/>
          </p:nvGrpSpPr>
          <p:grpSpPr>
            <a:xfrm>
              <a:off x="571" y="6050"/>
              <a:ext cx="2230" cy="1341"/>
              <a:chOff x="383990" y="396511"/>
              <a:chExt cx="2369976" cy="2631234"/>
            </a:xfrm>
          </p:grpSpPr>
          <p:sp>
            <p:nvSpPr>
              <p:cNvPr id="52" name="円/楕円 5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5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  <p:grpSp>
          <p:nvGrpSpPr>
            <p:cNvPr id="63" name="グループ化 62"/>
            <p:cNvGrpSpPr/>
            <p:nvPr/>
          </p:nvGrpSpPr>
          <p:grpSpPr>
            <a:xfrm>
              <a:off x="633" y="8105"/>
              <a:ext cx="2230" cy="1341"/>
              <a:chOff x="383990" y="396511"/>
              <a:chExt cx="2369976" cy="2631234"/>
            </a:xfrm>
          </p:grpSpPr>
          <p:sp>
            <p:nvSpPr>
              <p:cNvPr id="64" name="円/楕円 5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6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7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7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7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7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7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7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89048" y="1750269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59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fifty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nine </a:t>
            </a:r>
          </a:p>
          <a:p>
            <a:endParaRPr lang="en-US" altLang="ja-JP" sz="150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378107" y="213151"/>
            <a:ext cx="1328664" cy="3283381"/>
            <a:chOff x="418254" y="417808"/>
            <a:chExt cx="1328664" cy="3283381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18254" y="417808"/>
              <a:ext cx="1184989" cy="1990550"/>
              <a:chOff x="418254" y="417808"/>
              <a:chExt cx="1184989" cy="1990550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418255" y="417808"/>
                <a:ext cx="1184988" cy="811783"/>
                <a:chOff x="383990" y="396511"/>
                <a:chExt cx="2369976" cy="2631234"/>
              </a:xfrm>
            </p:grpSpPr>
            <p:sp>
              <p:nvSpPr>
                <p:cNvPr id="19" name="円/楕円 18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418254" y="1596575"/>
                <a:ext cx="1184988" cy="811783"/>
                <a:chOff x="383990" y="396511"/>
                <a:chExt cx="2369976" cy="2631234"/>
              </a:xfrm>
            </p:grpSpPr>
            <p:sp>
              <p:nvSpPr>
                <p:cNvPr id="8" name="円/楕円 7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461968" y="2737523"/>
              <a:ext cx="1284950" cy="963666"/>
              <a:chOff x="383990" y="396511"/>
              <a:chExt cx="2369976" cy="2631234"/>
            </a:xfrm>
          </p:grpSpPr>
          <p:sp>
            <p:nvSpPr>
              <p:cNvPr id="32" name="円/楕円 31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  <p:grpSp>
        <p:nvGrpSpPr>
          <p:cNvPr id="43" name="グループ化 42"/>
          <p:cNvGrpSpPr/>
          <p:nvPr/>
        </p:nvGrpSpPr>
        <p:grpSpPr>
          <a:xfrm>
            <a:off x="9358186" y="694489"/>
            <a:ext cx="2052775" cy="4666187"/>
            <a:chOff x="9753223" y="292192"/>
            <a:chExt cx="2260171" cy="5418142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12791" y="2400734"/>
              <a:ext cx="966610" cy="751955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46784" y="3720276"/>
              <a:ext cx="966610" cy="751955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46784" y="4958379"/>
              <a:ext cx="966610" cy="751955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3" y="1235384"/>
              <a:ext cx="966610" cy="751955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5" y="2451146"/>
              <a:ext cx="966610" cy="751955"/>
            </a:xfrm>
            <a:prstGeom prst="rect">
              <a:avLst/>
            </a:prstGeom>
          </p:spPr>
        </p:pic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4" y="3720276"/>
              <a:ext cx="966610" cy="751955"/>
            </a:xfrm>
            <a:prstGeom prst="rect">
              <a:avLst/>
            </a:prstGeom>
          </p:spPr>
        </p:pic>
        <p:pic>
          <p:nvPicPr>
            <p:cNvPr id="5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5" y="4958379"/>
              <a:ext cx="966610" cy="751955"/>
            </a:xfrm>
            <a:prstGeom prst="rect">
              <a:avLst/>
            </a:prstGeom>
          </p:spPr>
        </p:pic>
        <p:pic>
          <p:nvPicPr>
            <p:cNvPr id="5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46784" y="1185300"/>
              <a:ext cx="966610" cy="751955"/>
            </a:xfrm>
            <a:prstGeom prst="rect">
              <a:avLst/>
            </a:prstGeom>
          </p:spPr>
        </p:pic>
        <p:pic>
          <p:nvPicPr>
            <p:cNvPr id="5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5" y="292192"/>
              <a:ext cx="966610" cy="751955"/>
            </a:xfrm>
            <a:prstGeom prst="rect">
              <a:avLst/>
            </a:prstGeom>
          </p:spPr>
        </p:pic>
      </p:grpSp>
      <p:grpSp>
        <p:nvGrpSpPr>
          <p:cNvPr id="66" name="グループ化 65"/>
          <p:cNvGrpSpPr/>
          <p:nvPr/>
        </p:nvGrpSpPr>
        <p:grpSpPr>
          <a:xfrm>
            <a:off x="356870" y="3816350"/>
            <a:ext cx="1455420" cy="2155825"/>
            <a:chOff x="571" y="6050"/>
            <a:chExt cx="2292" cy="3395"/>
          </a:xfrm>
        </p:grpSpPr>
        <p:grpSp>
          <p:nvGrpSpPr>
            <p:cNvPr id="21" name="グループ化 20"/>
            <p:cNvGrpSpPr/>
            <p:nvPr/>
          </p:nvGrpSpPr>
          <p:grpSpPr>
            <a:xfrm>
              <a:off x="571" y="6050"/>
              <a:ext cx="2230" cy="1341"/>
              <a:chOff x="383990" y="396511"/>
              <a:chExt cx="2369976" cy="2631234"/>
            </a:xfrm>
          </p:grpSpPr>
          <p:sp>
            <p:nvSpPr>
              <p:cNvPr id="53" name="円/楕円 5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5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5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  <p:grpSp>
          <p:nvGrpSpPr>
            <p:cNvPr id="64" name="グループ化 63"/>
            <p:cNvGrpSpPr/>
            <p:nvPr/>
          </p:nvGrpSpPr>
          <p:grpSpPr>
            <a:xfrm>
              <a:off x="633" y="8105"/>
              <a:ext cx="2230" cy="1341"/>
              <a:chOff x="383990" y="396511"/>
              <a:chExt cx="2369976" cy="2631234"/>
            </a:xfrm>
          </p:grpSpPr>
          <p:sp>
            <p:nvSpPr>
              <p:cNvPr id="65" name="円/楕円 5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6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6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7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7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7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7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7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7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7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6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188778"/>
            <a:ext cx="9144000" cy="1655762"/>
          </a:xfrm>
        </p:spPr>
        <p:txBody>
          <a:bodyPr>
            <a:noAutofit/>
          </a:bodyPr>
          <a:lstStyle/>
          <a:p>
            <a:r>
              <a:rPr lang="en-US" altLang="ja-JP" sz="15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six</a:t>
            </a:r>
          </a:p>
          <a:p>
            <a:endParaRPr lang="en-US" altLang="ja-JP" sz="15000" dirty="0"/>
          </a:p>
        </p:txBody>
      </p:sp>
      <p:pic>
        <p:nvPicPr>
          <p:cNvPr id="8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3096" y="1142260"/>
            <a:ext cx="1717064" cy="1335755"/>
          </a:xfrm>
          <a:prstGeom prst="rect">
            <a:avLst/>
          </a:prstGeom>
        </p:spPr>
      </p:pic>
      <p:pic>
        <p:nvPicPr>
          <p:cNvPr id="9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6596" y="1142260"/>
            <a:ext cx="1717064" cy="1335755"/>
          </a:xfrm>
          <a:prstGeom prst="rect">
            <a:avLst/>
          </a:prstGeom>
        </p:spPr>
      </p:pic>
      <p:pic>
        <p:nvPicPr>
          <p:cNvPr id="10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3096" y="2842064"/>
            <a:ext cx="1717064" cy="1335755"/>
          </a:xfrm>
          <a:prstGeom prst="rect">
            <a:avLst/>
          </a:prstGeom>
        </p:spPr>
      </p:pic>
      <p:pic>
        <p:nvPicPr>
          <p:cNvPr id="11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6032" y="2842063"/>
            <a:ext cx="1717064" cy="1335755"/>
          </a:xfrm>
          <a:prstGeom prst="rect">
            <a:avLst/>
          </a:prstGeom>
        </p:spPr>
      </p:pic>
      <p:pic>
        <p:nvPicPr>
          <p:cNvPr id="12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3096" y="4517649"/>
            <a:ext cx="1717064" cy="1335755"/>
          </a:xfrm>
          <a:prstGeom prst="rect">
            <a:avLst/>
          </a:prstGeom>
        </p:spPr>
      </p:pic>
      <p:pic>
        <p:nvPicPr>
          <p:cNvPr id="13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8432" y="4517649"/>
            <a:ext cx="1717064" cy="13357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60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sixty 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</a:t>
            </a:r>
          </a:p>
          <a:p>
            <a:endParaRPr lang="en-US" altLang="ja-JP" sz="15000" dirty="0"/>
          </a:p>
        </p:txBody>
      </p:sp>
      <p:grpSp>
        <p:nvGrpSpPr>
          <p:cNvPr id="167" name="グループ化 166"/>
          <p:cNvGrpSpPr/>
          <p:nvPr/>
        </p:nvGrpSpPr>
        <p:grpSpPr>
          <a:xfrm>
            <a:off x="317500" y="1202690"/>
            <a:ext cx="897255" cy="4770120"/>
            <a:chOff x="500" y="1894"/>
            <a:chExt cx="1413" cy="7512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500" y="1894"/>
              <a:ext cx="1395" cy="2115"/>
              <a:chOff x="571" y="6050"/>
              <a:chExt cx="2292" cy="3395"/>
            </a:xfrm>
          </p:grpSpPr>
          <p:grpSp>
            <p:nvGrpSpPr>
              <p:cNvPr id="68" name="グループ化 67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6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7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80" name="グループ化 79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8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8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17" name="グループ化 116"/>
            <p:cNvGrpSpPr/>
            <p:nvPr/>
          </p:nvGrpSpPr>
          <p:grpSpPr>
            <a:xfrm>
              <a:off x="519" y="7292"/>
              <a:ext cx="1395" cy="2115"/>
              <a:chOff x="571" y="6050"/>
              <a:chExt cx="2292" cy="3395"/>
            </a:xfrm>
          </p:grpSpPr>
          <p:grpSp>
            <p:nvGrpSpPr>
              <p:cNvPr id="118" name="グループ化 117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11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130" name="グループ化 129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13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3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42" name="グループ化 141"/>
            <p:cNvGrpSpPr/>
            <p:nvPr/>
          </p:nvGrpSpPr>
          <p:grpSpPr>
            <a:xfrm>
              <a:off x="519" y="4540"/>
              <a:ext cx="1395" cy="2115"/>
              <a:chOff x="571" y="6050"/>
              <a:chExt cx="2292" cy="3395"/>
            </a:xfrm>
          </p:grpSpPr>
          <p:grpSp>
            <p:nvGrpSpPr>
              <p:cNvPr id="143" name="グループ化 142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144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4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155" name="グループ化 154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156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5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6</a:t>
            </a:r>
            <a:r>
              <a:rPr lang="en-US" altLang="ja-JP" sz="30000" dirty="0" smtClean="0"/>
              <a:t>1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sixty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one </a:t>
            </a:r>
          </a:p>
          <a:p>
            <a:endParaRPr lang="en-US" altLang="ja-JP" sz="15000" dirty="0"/>
          </a:p>
        </p:txBody>
      </p:sp>
      <p:pic>
        <p:nvPicPr>
          <p:cNvPr id="43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1693" y="2405017"/>
            <a:ext cx="3256915" cy="2533650"/>
          </a:xfrm>
          <a:prstGeom prst="rect">
            <a:avLst/>
          </a:prstGeom>
        </p:spPr>
      </p:pic>
      <p:grpSp>
        <p:nvGrpSpPr>
          <p:cNvPr id="167" name="グループ化 166"/>
          <p:cNvGrpSpPr/>
          <p:nvPr/>
        </p:nvGrpSpPr>
        <p:grpSpPr>
          <a:xfrm>
            <a:off x="317500" y="1202690"/>
            <a:ext cx="897255" cy="4770120"/>
            <a:chOff x="500" y="1894"/>
            <a:chExt cx="1413" cy="7512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500" y="1894"/>
              <a:ext cx="1395" cy="2115"/>
              <a:chOff x="571" y="6050"/>
              <a:chExt cx="2292" cy="3395"/>
            </a:xfrm>
          </p:grpSpPr>
          <p:grpSp>
            <p:nvGrpSpPr>
              <p:cNvPr id="68" name="グループ化 67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6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7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80" name="グループ化 79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8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8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17" name="グループ化 116"/>
            <p:cNvGrpSpPr/>
            <p:nvPr/>
          </p:nvGrpSpPr>
          <p:grpSpPr>
            <a:xfrm>
              <a:off x="519" y="7292"/>
              <a:ext cx="1395" cy="2115"/>
              <a:chOff x="571" y="6050"/>
              <a:chExt cx="2292" cy="3395"/>
            </a:xfrm>
          </p:grpSpPr>
          <p:grpSp>
            <p:nvGrpSpPr>
              <p:cNvPr id="118" name="グループ化 117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11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130" name="グループ化 129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13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3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42" name="グループ化 141"/>
            <p:cNvGrpSpPr/>
            <p:nvPr/>
          </p:nvGrpSpPr>
          <p:grpSpPr>
            <a:xfrm>
              <a:off x="519" y="4540"/>
              <a:ext cx="1395" cy="2115"/>
              <a:chOff x="571" y="6050"/>
              <a:chExt cx="2292" cy="3395"/>
            </a:xfrm>
          </p:grpSpPr>
          <p:grpSp>
            <p:nvGrpSpPr>
              <p:cNvPr id="143" name="グループ化 142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144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4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155" name="グループ化 154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156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5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6</a:t>
            </a:r>
            <a:r>
              <a:rPr lang="en-US" altLang="ja-JP" sz="30000" dirty="0" smtClean="0"/>
              <a:t>2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sixty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two </a:t>
            </a:r>
          </a:p>
          <a:p>
            <a:endParaRPr lang="en-US" altLang="ja-JP" sz="150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8662752" y="668849"/>
            <a:ext cx="2498051" cy="3994289"/>
            <a:chOff x="8413832" y="2063309"/>
            <a:chExt cx="2498051" cy="3994289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13832" y="4114291"/>
              <a:ext cx="2498051" cy="1943307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60017" y="2063309"/>
              <a:ext cx="2205680" cy="1715863"/>
            </a:xfrm>
            <a:prstGeom prst="rect">
              <a:avLst/>
            </a:prstGeom>
          </p:spPr>
        </p:pic>
      </p:grpSp>
      <p:grpSp>
        <p:nvGrpSpPr>
          <p:cNvPr id="167" name="グループ化 166"/>
          <p:cNvGrpSpPr/>
          <p:nvPr/>
        </p:nvGrpSpPr>
        <p:grpSpPr>
          <a:xfrm>
            <a:off x="317500" y="1202690"/>
            <a:ext cx="897255" cy="4770120"/>
            <a:chOff x="500" y="1894"/>
            <a:chExt cx="1413" cy="7512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500" y="1894"/>
              <a:ext cx="1395" cy="2115"/>
              <a:chOff x="571" y="6050"/>
              <a:chExt cx="2292" cy="3395"/>
            </a:xfrm>
          </p:grpSpPr>
          <p:grpSp>
            <p:nvGrpSpPr>
              <p:cNvPr id="68" name="グループ化 67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6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7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80" name="グループ化 79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8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8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17" name="グループ化 116"/>
            <p:cNvGrpSpPr/>
            <p:nvPr/>
          </p:nvGrpSpPr>
          <p:grpSpPr>
            <a:xfrm>
              <a:off x="519" y="7292"/>
              <a:ext cx="1395" cy="2115"/>
              <a:chOff x="571" y="6050"/>
              <a:chExt cx="2292" cy="3395"/>
            </a:xfrm>
          </p:grpSpPr>
          <p:grpSp>
            <p:nvGrpSpPr>
              <p:cNvPr id="118" name="グループ化 117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11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130" name="グループ化 129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13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3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42" name="グループ化 141"/>
            <p:cNvGrpSpPr/>
            <p:nvPr/>
          </p:nvGrpSpPr>
          <p:grpSpPr>
            <a:xfrm>
              <a:off x="519" y="4540"/>
              <a:ext cx="1395" cy="2115"/>
              <a:chOff x="571" y="6050"/>
              <a:chExt cx="2292" cy="3395"/>
            </a:xfrm>
          </p:grpSpPr>
          <p:grpSp>
            <p:nvGrpSpPr>
              <p:cNvPr id="143" name="グループ化 142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144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4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155" name="グループ化 154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156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5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6</a:t>
            </a:r>
            <a:r>
              <a:rPr lang="en-US" altLang="ja-JP" sz="30000" dirty="0" smtClean="0"/>
              <a:t>3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sixty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three</a:t>
            </a:r>
          </a:p>
          <a:p>
            <a:endParaRPr lang="en-US" altLang="ja-JP" sz="150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9521611" y="233346"/>
            <a:ext cx="2236661" cy="4861168"/>
            <a:chOff x="9518635" y="233346"/>
            <a:chExt cx="2239638" cy="5171312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21612" y="1962319"/>
              <a:ext cx="2233684" cy="1737649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21612" y="233346"/>
              <a:ext cx="2236661" cy="1739965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18635" y="3664693"/>
              <a:ext cx="2236661" cy="1739965"/>
            </a:xfrm>
            <a:prstGeom prst="rect">
              <a:avLst/>
            </a:prstGeom>
          </p:spPr>
        </p:pic>
      </p:grpSp>
      <p:grpSp>
        <p:nvGrpSpPr>
          <p:cNvPr id="167" name="グループ化 166"/>
          <p:cNvGrpSpPr/>
          <p:nvPr/>
        </p:nvGrpSpPr>
        <p:grpSpPr>
          <a:xfrm>
            <a:off x="317500" y="1202690"/>
            <a:ext cx="897255" cy="4770120"/>
            <a:chOff x="500" y="1894"/>
            <a:chExt cx="1413" cy="7512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500" y="1894"/>
              <a:ext cx="1395" cy="2115"/>
              <a:chOff x="571" y="6050"/>
              <a:chExt cx="2292" cy="3395"/>
            </a:xfrm>
          </p:grpSpPr>
          <p:grpSp>
            <p:nvGrpSpPr>
              <p:cNvPr id="68" name="グループ化 67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6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7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80" name="グループ化 79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8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8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17" name="グループ化 116"/>
            <p:cNvGrpSpPr/>
            <p:nvPr/>
          </p:nvGrpSpPr>
          <p:grpSpPr>
            <a:xfrm>
              <a:off x="519" y="7292"/>
              <a:ext cx="1395" cy="2115"/>
              <a:chOff x="571" y="6050"/>
              <a:chExt cx="2292" cy="3395"/>
            </a:xfrm>
          </p:grpSpPr>
          <p:grpSp>
            <p:nvGrpSpPr>
              <p:cNvPr id="118" name="グループ化 117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11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130" name="グループ化 129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13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3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42" name="グループ化 141"/>
            <p:cNvGrpSpPr/>
            <p:nvPr/>
          </p:nvGrpSpPr>
          <p:grpSpPr>
            <a:xfrm>
              <a:off x="519" y="4540"/>
              <a:ext cx="1395" cy="2115"/>
              <a:chOff x="571" y="6050"/>
              <a:chExt cx="2292" cy="3395"/>
            </a:xfrm>
          </p:grpSpPr>
          <p:grpSp>
            <p:nvGrpSpPr>
              <p:cNvPr id="143" name="グループ化 142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144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4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155" name="グループ化 154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156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5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6</a:t>
            </a:r>
            <a:r>
              <a:rPr lang="en-US" altLang="ja-JP" sz="30000" dirty="0" smtClean="0"/>
              <a:t>4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sixty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four </a:t>
            </a:r>
          </a:p>
          <a:p>
            <a:endParaRPr lang="en-US" altLang="ja-JP" sz="150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8244128" y="911481"/>
            <a:ext cx="3614466" cy="3104371"/>
            <a:chOff x="8060330" y="193893"/>
            <a:chExt cx="3614466" cy="3104371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60330" y="1749382"/>
              <a:ext cx="1991031" cy="1548882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1677578"/>
              <a:ext cx="1823414" cy="1418488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95077" y="193893"/>
              <a:ext cx="1991031" cy="1548882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259090"/>
              <a:ext cx="1823414" cy="1418488"/>
            </a:xfrm>
            <a:prstGeom prst="rect">
              <a:avLst/>
            </a:prstGeom>
          </p:spPr>
        </p:pic>
      </p:grpSp>
      <p:grpSp>
        <p:nvGrpSpPr>
          <p:cNvPr id="167" name="グループ化 166"/>
          <p:cNvGrpSpPr/>
          <p:nvPr/>
        </p:nvGrpSpPr>
        <p:grpSpPr>
          <a:xfrm>
            <a:off x="317500" y="1202690"/>
            <a:ext cx="897255" cy="4770120"/>
            <a:chOff x="500" y="1894"/>
            <a:chExt cx="1413" cy="7512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500" y="1894"/>
              <a:ext cx="1395" cy="2115"/>
              <a:chOff x="571" y="6050"/>
              <a:chExt cx="2292" cy="3395"/>
            </a:xfrm>
          </p:grpSpPr>
          <p:grpSp>
            <p:nvGrpSpPr>
              <p:cNvPr id="68" name="グループ化 67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6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7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80" name="グループ化 79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8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8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17" name="グループ化 116"/>
            <p:cNvGrpSpPr/>
            <p:nvPr/>
          </p:nvGrpSpPr>
          <p:grpSpPr>
            <a:xfrm>
              <a:off x="519" y="7292"/>
              <a:ext cx="1395" cy="2115"/>
              <a:chOff x="571" y="6050"/>
              <a:chExt cx="2292" cy="3395"/>
            </a:xfrm>
          </p:grpSpPr>
          <p:grpSp>
            <p:nvGrpSpPr>
              <p:cNvPr id="118" name="グループ化 117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11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130" name="グループ化 129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13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3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42" name="グループ化 141"/>
            <p:cNvGrpSpPr/>
            <p:nvPr/>
          </p:nvGrpSpPr>
          <p:grpSpPr>
            <a:xfrm>
              <a:off x="519" y="4540"/>
              <a:ext cx="1395" cy="2115"/>
              <a:chOff x="571" y="6050"/>
              <a:chExt cx="2292" cy="3395"/>
            </a:xfrm>
          </p:grpSpPr>
          <p:grpSp>
            <p:nvGrpSpPr>
              <p:cNvPr id="143" name="グループ化 142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144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4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155" name="グループ化 154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156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5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6</a:t>
            </a:r>
            <a:r>
              <a:rPr lang="en-US" altLang="ja-JP" sz="30000" dirty="0" smtClean="0"/>
              <a:t>5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sixty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five </a:t>
            </a:r>
          </a:p>
          <a:p>
            <a:endParaRPr lang="en-US" altLang="ja-JP" sz="150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8060331" y="193893"/>
            <a:ext cx="3766865" cy="4477619"/>
            <a:chOff x="8060331" y="193893"/>
            <a:chExt cx="3766865" cy="4477619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60331" y="1749382"/>
              <a:ext cx="1791052" cy="1393312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1677578"/>
              <a:ext cx="1823414" cy="1418488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95077" y="193893"/>
              <a:ext cx="1991031" cy="1548882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259090"/>
              <a:ext cx="1823414" cy="1418488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03782" y="3253024"/>
              <a:ext cx="1823414" cy="1418488"/>
            </a:xfrm>
            <a:prstGeom prst="rect">
              <a:avLst/>
            </a:prstGeom>
          </p:spPr>
        </p:pic>
      </p:grpSp>
      <p:grpSp>
        <p:nvGrpSpPr>
          <p:cNvPr id="167" name="グループ化 166"/>
          <p:cNvGrpSpPr/>
          <p:nvPr/>
        </p:nvGrpSpPr>
        <p:grpSpPr>
          <a:xfrm>
            <a:off x="317500" y="1202690"/>
            <a:ext cx="897255" cy="4770120"/>
            <a:chOff x="500" y="1894"/>
            <a:chExt cx="1413" cy="7512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500" y="1894"/>
              <a:ext cx="1395" cy="2115"/>
              <a:chOff x="571" y="6050"/>
              <a:chExt cx="2292" cy="3395"/>
            </a:xfrm>
          </p:grpSpPr>
          <p:grpSp>
            <p:nvGrpSpPr>
              <p:cNvPr id="68" name="グループ化 67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6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7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80" name="グループ化 79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8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8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17" name="グループ化 116"/>
            <p:cNvGrpSpPr/>
            <p:nvPr/>
          </p:nvGrpSpPr>
          <p:grpSpPr>
            <a:xfrm>
              <a:off x="519" y="7292"/>
              <a:ext cx="1395" cy="2115"/>
              <a:chOff x="571" y="6050"/>
              <a:chExt cx="2292" cy="3395"/>
            </a:xfrm>
          </p:grpSpPr>
          <p:grpSp>
            <p:nvGrpSpPr>
              <p:cNvPr id="118" name="グループ化 117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11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130" name="グループ化 129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13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3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42" name="グループ化 141"/>
            <p:cNvGrpSpPr/>
            <p:nvPr/>
          </p:nvGrpSpPr>
          <p:grpSpPr>
            <a:xfrm>
              <a:off x="519" y="4540"/>
              <a:ext cx="1395" cy="2115"/>
              <a:chOff x="571" y="6050"/>
              <a:chExt cx="2292" cy="3395"/>
            </a:xfrm>
          </p:grpSpPr>
          <p:grpSp>
            <p:nvGrpSpPr>
              <p:cNvPr id="143" name="グループ化 142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144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4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155" name="グループ化 154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156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5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6</a:t>
            </a:r>
            <a:r>
              <a:rPr lang="en-US" altLang="ja-JP" sz="30000" dirty="0" smtClean="0"/>
              <a:t>6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sixty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six </a:t>
            </a:r>
          </a:p>
          <a:p>
            <a:endParaRPr lang="en-US" altLang="ja-JP" sz="150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8272384" y="252927"/>
            <a:ext cx="3434128" cy="4711144"/>
            <a:chOff x="8272384" y="252927"/>
            <a:chExt cx="3434128" cy="4711144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89448" y="252927"/>
              <a:ext cx="1717064" cy="1335755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82948" y="252927"/>
              <a:ext cx="1717064" cy="1335755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89448" y="1952731"/>
              <a:ext cx="1717064" cy="1335755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72384" y="1952730"/>
              <a:ext cx="1717064" cy="1335755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89448" y="3628316"/>
              <a:ext cx="1717064" cy="1335755"/>
            </a:xfrm>
            <a:prstGeom prst="rect">
              <a:avLst/>
            </a:prstGeom>
          </p:spPr>
        </p:pic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24784" y="3628316"/>
              <a:ext cx="1717064" cy="1335755"/>
            </a:xfrm>
            <a:prstGeom prst="rect">
              <a:avLst/>
            </a:prstGeom>
          </p:spPr>
        </p:pic>
      </p:grpSp>
      <p:grpSp>
        <p:nvGrpSpPr>
          <p:cNvPr id="167" name="グループ化 166"/>
          <p:cNvGrpSpPr/>
          <p:nvPr/>
        </p:nvGrpSpPr>
        <p:grpSpPr>
          <a:xfrm>
            <a:off x="317500" y="1202690"/>
            <a:ext cx="897255" cy="4770120"/>
            <a:chOff x="500" y="1894"/>
            <a:chExt cx="1413" cy="7512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500" y="1894"/>
              <a:ext cx="1395" cy="2115"/>
              <a:chOff x="571" y="6050"/>
              <a:chExt cx="2292" cy="3395"/>
            </a:xfrm>
          </p:grpSpPr>
          <p:grpSp>
            <p:nvGrpSpPr>
              <p:cNvPr id="68" name="グループ化 67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6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7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80" name="グループ化 79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8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8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17" name="グループ化 116"/>
            <p:cNvGrpSpPr/>
            <p:nvPr/>
          </p:nvGrpSpPr>
          <p:grpSpPr>
            <a:xfrm>
              <a:off x="519" y="7292"/>
              <a:ext cx="1395" cy="2115"/>
              <a:chOff x="571" y="6050"/>
              <a:chExt cx="2292" cy="3395"/>
            </a:xfrm>
          </p:grpSpPr>
          <p:grpSp>
            <p:nvGrpSpPr>
              <p:cNvPr id="118" name="グループ化 117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11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130" name="グループ化 129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13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3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42" name="グループ化 141"/>
            <p:cNvGrpSpPr/>
            <p:nvPr/>
          </p:nvGrpSpPr>
          <p:grpSpPr>
            <a:xfrm>
              <a:off x="519" y="4540"/>
              <a:ext cx="1395" cy="2115"/>
              <a:chOff x="571" y="6050"/>
              <a:chExt cx="2292" cy="3395"/>
            </a:xfrm>
          </p:grpSpPr>
          <p:grpSp>
            <p:nvGrpSpPr>
              <p:cNvPr id="143" name="グループ化 142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144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4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155" name="グループ化 154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156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5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6</a:t>
            </a:r>
            <a:r>
              <a:rPr lang="en-US" altLang="ja-JP" sz="30000" dirty="0" smtClean="0"/>
              <a:t>7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sixty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seven</a:t>
            </a:r>
          </a:p>
          <a:p>
            <a:endParaRPr lang="en-US" altLang="ja-JP" sz="150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8950789" y="272925"/>
            <a:ext cx="2421216" cy="4600231"/>
            <a:chOff x="8950789" y="272925"/>
            <a:chExt cx="2421216" cy="4600231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4" y="1488687"/>
              <a:ext cx="1127655" cy="877236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6" y="2757817"/>
              <a:ext cx="1127655" cy="877236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44350" y="3995920"/>
              <a:ext cx="1127655" cy="877236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89" y="272925"/>
              <a:ext cx="1127655" cy="877236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1488687"/>
              <a:ext cx="1127655" cy="877236"/>
            </a:xfrm>
            <a:prstGeom prst="rect">
              <a:avLst/>
            </a:prstGeom>
          </p:spPr>
        </p:pic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0" y="2757817"/>
              <a:ext cx="1127655" cy="877236"/>
            </a:xfrm>
            <a:prstGeom prst="rect">
              <a:avLst/>
            </a:prstGeom>
          </p:spPr>
        </p:pic>
        <p:pic>
          <p:nvPicPr>
            <p:cNvPr id="5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3995920"/>
              <a:ext cx="1127655" cy="877236"/>
            </a:xfrm>
            <a:prstGeom prst="rect">
              <a:avLst/>
            </a:prstGeom>
          </p:spPr>
        </p:pic>
      </p:grpSp>
      <p:grpSp>
        <p:nvGrpSpPr>
          <p:cNvPr id="167" name="グループ化 166"/>
          <p:cNvGrpSpPr/>
          <p:nvPr/>
        </p:nvGrpSpPr>
        <p:grpSpPr>
          <a:xfrm>
            <a:off x="317500" y="1202690"/>
            <a:ext cx="897255" cy="4770120"/>
            <a:chOff x="500" y="1894"/>
            <a:chExt cx="1413" cy="7512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500" y="1894"/>
              <a:ext cx="1395" cy="2115"/>
              <a:chOff x="571" y="6050"/>
              <a:chExt cx="2292" cy="3395"/>
            </a:xfrm>
          </p:grpSpPr>
          <p:grpSp>
            <p:nvGrpSpPr>
              <p:cNvPr id="68" name="グループ化 67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6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7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80" name="グループ化 79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8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8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17" name="グループ化 116"/>
            <p:cNvGrpSpPr/>
            <p:nvPr/>
          </p:nvGrpSpPr>
          <p:grpSpPr>
            <a:xfrm>
              <a:off x="519" y="7292"/>
              <a:ext cx="1395" cy="2115"/>
              <a:chOff x="571" y="6050"/>
              <a:chExt cx="2292" cy="3395"/>
            </a:xfrm>
          </p:grpSpPr>
          <p:grpSp>
            <p:nvGrpSpPr>
              <p:cNvPr id="118" name="グループ化 117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11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130" name="グループ化 129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13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3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42" name="グループ化 141"/>
            <p:cNvGrpSpPr/>
            <p:nvPr/>
          </p:nvGrpSpPr>
          <p:grpSpPr>
            <a:xfrm>
              <a:off x="519" y="4540"/>
              <a:ext cx="1395" cy="2115"/>
              <a:chOff x="571" y="6050"/>
              <a:chExt cx="2292" cy="3395"/>
            </a:xfrm>
          </p:grpSpPr>
          <p:grpSp>
            <p:nvGrpSpPr>
              <p:cNvPr id="143" name="グループ化 142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144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4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155" name="グループ化 154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156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5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6</a:t>
            </a:r>
            <a:r>
              <a:rPr lang="en-US" altLang="ja-JP" sz="30000" dirty="0" smtClean="0"/>
              <a:t>8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sixty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eight</a:t>
            </a:r>
          </a:p>
          <a:p>
            <a:endParaRPr lang="en-US" altLang="ja-JP" sz="150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8950789" y="272925"/>
            <a:ext cx="2421216" cy="4600231"/>
            <a:chOff x="8950789" y="272925"/>
            <a:chExt cx="2421216" cy="4600231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4" y="1488687"/>
              <a:ext cx="1127655" cy="877236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6" y="2757817"/>
              <a:ext cx="1127655" cy="877236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44350" y="3995920"/>
              <a:ext cx="1127655" cy="877236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89" y="272925"/>
              <a:ext cx="1127655" cy="877236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1488687"/>
              <a:ext cx="1127655" cy="877236"/>
            </a:xfrm>
            <a:prstGeom prst="rect">
              <a:avLst/>
            </a:prstGeom>
          </p:spPr>
        </p:pic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0" y="2757817"/>
              <a:ext cx="1127655" cy="877236"/>
            </a:xfrm>
            <a:prstGeom prst="rect">
              <a:avLst/>
            </a:prstGeom>
          </p:spPr>
        </p:pic>
        <p:pic>
          <p:nvPicPr>
            <p:cNvPr id="5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3995920"/>
              <a:ext cx="1127655" cy="877236"/>
            </a:xfrm>
            <a:prstGeom prst="rect">
              <a:avLst/>
            </a:prstGeom>
          </p:spPr>
        </p:pic>
        <p:pic>
          <p:nvPicPr>
            <p:cNvPr id="5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44350" y="272925"/>
              <a:ext cx="1127655" cy="877236"/>
            </a:xfrm>
            <a:prstGeom prst="rect">
              <a:avLst/>
            </a:prstGeom>
          </p:spPr>
        </p:pic>
      </p:grpSp>
      <p:grpSp>
        <p:nvGrpSpPr>
          <p:cNvPr id="167" name="グループ化 166"/>
          <p:cNvGrpSpPr/>
          <p:nvPr/>
        </p:nvGrpSpPr>
        <p:grpSpPr>
          <a:xfrm>
            <a:off x="317500" y="1202690"/>
            <a:ext cx="897255" cy="4770120"/>
            <a:chOff x="500" y="1894"/>
            <a:chExt cx="1413" cy="7512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500" y="1894"/>
              <a:ext cx="1395" cy="2115"/>
              <a:chOff x="571" y="6050"/>
              <a:chExt cx="2292" cy="3395"/>
            </a:xfrm>
          </p:grpSpPr>
          <p:grpSp>
            <p:nvGrpSpPr>
              <p:cNvPr id="68" name="グループ化 67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6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7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80" name="グループ化 79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8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8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17" name="グループ化 116"/>
            <p:cNvGrpSpPr/>
            <p:nvPr/>
          </p:nvGrpSpPr>
          <p:grpSpPr>
            <a:xfrm>
              <a:off x="519" y="7292"/>
              <a:ext cx="1395" cy="2115"/>
              <a:chOff x="571" y="6050"/>
              <a:chExt cx="2292" cy="3395"/>
            </a:xfrm>
          </p:grpSpPr>
          <p:grpSp>
            <p:nvGrpSpPr>
              <p:cNvPr id="118" name="グループ化 117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11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130" name="グループ化 129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13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3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42" name="グループ化 141"/>
            <p:cNvGrpSpPr/>
            <p:nvPr/>
          </p:nvGrpSpPr>
          <p:grpSpPr>
            <a:xfrm>
              <a:off x="519" y="4540"/>
              <a:ext cx="1395" cy="2115"/>
              <a:chOff x="571" y="6050"/>
              <a:chExt cx="2292" cy="3395"/>
            </a:xfrm>
          </p:grpSpPr>
          <p:grpSp>
            <p:nvGrpSpPr>
              <p:cNvPr id="143" name="グループ化 142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144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4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155" name="グループ化 154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156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5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89048" y="1750269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6</a:t>
            </a:r>
            <a:r>
              <a:rPr lang="en-US" altLang="ja-JP" sz="30000" dirty="0" smtClean="0"/>
              <a:t>9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sixty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nine </a:t>
            </a:r>
          </a:p>
          <a:p>
            <a:endParaRPr lang="en-US" altLang="ja-JP" sz="150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9358186" y="694489"/>
            <a:ext cx="2052775" cy="4666187"/>
            <a:chOff x="9753223" y="292192"/>
            <a:chExt cx="2260171" cy="5418142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12791" y="2400734"/>
              <a:ext cx="966610" cy="751955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46784" y="3720276"/>
              <a:ext cx="966610" cy="751955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46784" y="4958379"/>
              <a:ext cx="966610" cy="751955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3" y="1235384"/>
              <a:ext cx="966610" cy="751955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5" y="2451146"/>
              <a:ext cx="966610" cy="751955"/>
            </a:xfrm>
            <a:prstGeom prst="rect">
              <a:avLst/>
            </a:prstGeom>
          </p:spPr>
        </p:pic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4" y="3720276"/>
              <a:ext cx="966610" cy="751955"/>
            </a:xfrm>
            <a:prstGeom prst="rect">
              <a:avLst/>
            </a:prstGeom>
          </p:spPr>
        </p:pic>
        <p:pic>
          <p:nvPicPr>
            <p:cNvPr id="5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5" y="4958379"/>
              <a:ext cx="966610" cy="751955"/>
            </a:xfrm>
            <a:prstGeom prst="rect">
              <a:avLst/>
            </a:prstGeom>
          </p:spPr>
        </p:pic>
        <p:pic>
          <p:nvPicPr>
            <p:cNvPr id="5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46784" y="1185300"/>
              <a:ext cx="966610" cy="751955"/>
            </a:xfrm>
            <a:prstGeom prst="rect">
              <a:avLst/>
            </a:prstGeom>
          </p:spPr>
        </p:pic>
        <p:pic>
          <p:nvPicPr>
            <p:cNvPr id="5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5" y="292192"/>
              <a:ext cx="966610" cy="751955"/>
            </a:xfrm>
            <a:prstGeom prst="rect">
              <a:avLst/>
            </a:prstGeom>
          </p:spPr>
        </p:pic>
      </p:grpSp>
      <p:grpSp>
        <p:nvGrpSpPr>
          <p:cNvPr id="167" name="グループ化 166"/>
          <p:cNvGrpSpPr/>
          <p:nvPr/>
        </p:nvGrpSpPr>
        <p:grpSpPr>
          <a:xfrm>
            <a:off x="317500" y="1202690"/>
            <a:ext cx="897255" cy="4770120"/>
            <a:chOff x="500" y="1894"/>
            <a:chExt cx="1413" cy="7512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500" y="1894"/>
              <a:ext cx="1395" cy="2115"/>
              <a:chOff x="571" y="6050"/>
              <a:chExt cx="2292" cy="3395"/>
            </a:xfrm>
          </p:grpSpPr>
          <p:grpSp>
            <p:nvGrpSpPr>
              <p:cNvPr id="68" name="グループ化 67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6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7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80" name="グループ化 79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8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8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17" name="グループ化 116"/>
            <p:cNvGrpSpPr/>
            <p:nvPr/>
          </p:nvGrpSpPr>
          <p:grpSpPr>
            <a:xfrm>
              <a:off x="519" y="7292"/>
              <a:ext cx="1395" cy="2115"/>
              <a:chOff x="571" y="6050"/>
              <a:chExt cx="2292" cy="3395"/>
            </a:xfrm>
          </p:grpSpPr>
          <p:grpSp>
            <p:nvGrpSpPr>
              <p:cNvPr id="118" name="グループ化 117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11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130" name="グループ化 129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13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3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42" name="グループ化 141"/>
            <p:cNvGrpSpPr/>
            <p:nvPr/>
          </p:nvGrpSpPr>
          <p:grpSpPr>
            <a:xfrm>
              <a:off x="519" y="4540"/>
              <a:ext cx="1395" cy="2115"/>
              <a:chOff x="571" y="6050"/>
              <a:chExt cx="2292" cy="3395"/>
            </a:xfrm>
          </p:grpSpPr>
          <p:grpSp>
            <p:nvGrpSpPr>
              <p:cNvPr id="143" name="グループ化 142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144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4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155" name="グループ化 154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156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5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5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7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188778"/>
            <a:ext cx="9144000" cy="1655762"/>
          </a:xfrm>
        </p:spPr>
        <p:txBody>
          <a:bodyPr>
            <a:noAutofit/>
          </a:bodyPr>
          <a:lstStyle/>
          <a:p>
            <a:r>
              <a:rPr lang="en-US" altLang="ja-JP" sz="15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seven</a:t>
            </a:r>
          </a:p>
          <a:p>
            <a:endParaRPr lang="en-US" altLang="ja-JP" sz="15000" dirty="0"/>
          </a:p>
        </p:txBody>
      </p:sp>
      <p:pic>
        <p:nvPicPr>
          <p:cNvPr id="13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78445" y="2496766"/>
            <a:ext cx="1127655" cy="877236"/>
          </a:xfrm>
          <a:prstGeom prst="rect">
            <a:avLst/>
          </a:prstGeom>
        </p:spPr>
      </p:pic>
      <p:pic>
        <p:nvPicPr>
          <p:cNvPr id="14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78447" y="3765896"/>
            <a:ext cx="1127655" cy="877236"/>
          </a:xfrm>
          <a:prstGeom prst="rect">
            <a:avLst/>
          </a:prstGeom>
        </p:spPr>
      </p:pic>
      <p:pic>
        <p:nvPicPr>
          <p:cNvPr id="15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4351" y="5003999"/>
            <a:ext cx="1127655" cy="877236"/>
          </a:xfrm>
          <a:prstGeom prst="rect">
            <a:avLst/>
          </a:prstGeom>
        </p:spPr>
      </p:pic>
      <p:pic>
        <p:nvPicPr>
          <p:cNvPr id="16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0790" y="1281004"/>
            <a:ext cx="1127655" cy="877236"/>
          </a:xfrm>
          <a:prstGeom prst="rect">
            <a:avLst/>
          </a:prstGeom>
        </p:spPr>
      </p:pic>
      <p:pic>
        <p:nvPicPr>
          <p:cNvPr id="17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0792" y="2496766"/>
            <a:ext cx="1127655" cy="877236"/>
          </a:xfrm>
          <a:prstGeom prst="rect">
            <a:avLst/>
          </a:prstGeom>
        </p:spPr>
      </p:pic>
      <p:pic>
        <p:nvPicPr>
          <p:cNvPr id="18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0791" y="3765896"/>
            <a:ext cx="1127655" cy="877236"/>
          </a:xfrm>
          <a:prstGeom prst="rect">
            <a:avLst/>
          </a:prstGeom>
        </p:spPr>
      </p:pic>
      <p:pic>
        <p:nvPicPr>
          <p:cNvPr id="19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0792" y="5003999"/>
            <a:ext cx="1127655" cy="8772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7</a:t>
            </a:r>
            <a:r>
              <a:rPr lang="en-US" altLang="ja-JP" sz="30000" dirty="0" smtClean="0"/>
              <a:t>0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seventy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</a:t>
            </a:r>
          </a:p>
          <a:p>
            <a:endParaRPr lang="en-US" altLang="ja-JP" sz="15000" dirty="0"/>
          </a:p>
        </p:txBody>
      </p:sp>
      <p:grpSp>
        <p:nvGrpSpPr>
          <p:cNvPr id="183" name="グループ化 182"/>
          <p:cNvGrpSpPr/>
          <p:nvPr/>
        </p:nvGrpSpPr>
        <p:grpSpPr>
          <a:xfrm>
            <a:off x="603250" y="582930"/>
            <a:ext cx="742950" cy="4107180"/>
            <a:chOff x="950" y="918"/>
            <a:chExt cx="1170" cy="6468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991" y="2704"/>
              <a:ext cx="1108" cy="1593"/>
              <a:chOff x="571" y="6050"/>
              <a:chExt cx="2292" cy="3395"/>
            </a:xfrm>
          </p:grpSpPr>
          <p:grpSp>
            <p:nvGrpSpPr>
              <p:cNvPr id="68" name="グループ化 67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6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7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80" name="グループ化 79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8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8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pic>
          <p:nvPicPr>
            <p:cNvPr id="2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244" y="1379"/>
              <a:ext cx="256" cy="105"/>
            </a:xfrm>
            <a:prstGeom prst="rect">
              <a:avLst/>
            </a:prstGeom>
          </p:spPr>
        </p:pic>
        <p:grpSp>
          <p:nvGrpSpPr>
            <p:cNvPr id="45" name="グループ化 44"/>
            <p:cNvGrpSpPr/>
            <p:nvPr/>
          </p:nvGrpSpPr>
          <p:grpSpPr>
            <a:xfrm>
              <a:off x="950" y="918"/>
              <a:ext cx="1108" cy="1593"/>
              <a:chOff x="571" y="6050"/>
              <a:chExt cx="2292" cy="3395"/>
            </a:xfrm>
          </p:grpSpPr>
          <p:grpSp>
            <p:nvGrpSpPr>
              <p:cNvPr id="46" name="グループ化 45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47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4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4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58" name="グループ化 57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5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6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95" name="グループ化 94"/>
            <p:cNvGrpSpPr/>
            <p:nvPr/>
          </p:nvGrpSpPr>
          <p:grpSpPr>
            <a:xfrm>
              <a:off x="991" y="4585"/>
              <a:ext cx="1108" cy="1593"/>
              <a:chOff x="571" y="6050"/>
              <a:chExt cx="2292" cy="3395"/>
            </a:xfrm>
          </p:grpSpPr>
          <p:grpSp>
            <p:nvGrpSpPr>
              <p:cNvPr id="96" name="グループ化 95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97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108" name="グループ化 107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10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71" name="グループ化 170"/>
            <p:cNvGrpSpPr/>
            <p:nvPr/>
          </p:nvGrpSpPr>
          <p:grpSpPr>
            <a:xfrm>
              <a:off x="1090" y="6588"/>
              <a:ext cx="1030" cy="799"/>
              <a:chOff x="383990" y="396511"/>
              <a:chExt cx="2369976" cy="2631234"/>
            </a:xfrm>
          </p:grpSpPr>
          <p:sp>
            <p:nvSpPr>
              <p:cNvPr id="172" name="円/楕円 4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7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71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seventy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one </a:t>
            </a:r>
          </a:p>
          <a:p>
            <a:endParaRPr lang="en-US" altLang="ja-JP" sz="15000" dirty="0"/>
          </a:p>
        </p:txBody>
      </p:sp>
      <p:pic>
        <p:nvPicPr>
          <p:cNvPr id="43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2288" y="2013857"/>
            <a:ext cx="3256915" cy="2533650"/>
          </a:xfrm>
          <a:prstGeom prst="rect">
            <a:avLst/>
          </a:prstGeom>
        </p:spPr>
      </p:pic>
      <p:grpSp>
        <p:nvGrpSpPr>
          <p:cNvPr id="183" name="グループ化 182"/>
          <p:cNvGrpSpPr/>
          <p:nvPr/>
        </p:nvGrpSpPr>
        <p:grpSpPr>
          <a:xfrm>
            <a:off x="603250" y="582930"/>
            <a:ext cx="742950" cy="4107180"/>
            <a:chOff x="950" y="918"/>
            <a:chExt cx="1170" cy="6468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991" y="2704"/>
              <a:ext cx="1108" cy="1593"/>
              <a:chOff x="571" y="6050"/>
              <a:chExt cx="2292" cy="3395"/>
            </a:xfrm>
          </p:grpSpPr>
          <p:grpSp>
            <p:nvGrpSpPr>
              <p:cNvPr id="68" name="グループ化 67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6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7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80" name="グループ化 79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8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8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pic>
          <p:nvPicPr>
            <p:cNvPr id="2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244" y="1379"/>
              <a:ext cx="256" cy="105"/>
            </a:xfrm>
            <a:prstGeom prst="rect">
              <a:avLst/>
            </a:prstGeom>
          </p:spPr>
        </p:pic>
        <p:grpSp>
          <p:nvGrpSpPr>
            <p:cNvPr id="45" name="グループ化 44"/>
            <p:cNvGrpSpPr/>
            <p:nvPr/>
          </p:nvGrpSpPr>
          <p:grpSpPr>
            <a:xfrm>
              <a:off x="950" y="918"/>
              <a:ext cx="1108" cy="1593"/>
              <a:chOff x="571" y="6050"/>
              <a:chExt cx="2292" cy="3395"/>
            </a:xfrm>
          </p:grpSpPr>
          <p:grpSp>
            <p:nvGrpSpPr>
              <p:cNvPr id="46" name="グループ化 45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47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4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4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58" name="グループ化 57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5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6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95" name="グループ化 94"/>
            <p:cNvGrpSpPr/>
            <p:nvPr/>
          </p:nvGrpSpPr>
          <p:grpSpPr>
            <a:xfrm>
              <a:off x="991" y="4585"/>
              <a:ext cx="1108" cy="1593"/>
              <a:chOff x="571" y="6050"/>
              <a:chExt cx="2292" cy="3395"/>
            </a:xfrm>
          </p:grpSpPr>
          <p:grpSp>
            <p:nvGrpSpPr>
              <p:cNvPr id="96" name="グループ化 95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97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108" name="グループ化 107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10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71" name="グループ化 170"/>
            <p:cNvGrpSpPr/>
            <p:nvPr/>
          </p:nvGrpSpPr>
          <p:grpSpPr>
            <a:xfrm>
              <a:off x="1090" y="6588"/>
              <a:ext cx="1030" cy="799"/>
              <a:chOff x="383990" y="396511"/>
              <a:chExt cx="2369976" cy="2631234"/>
            </a:xfrm>
          </p:grpSpPr>
          <p:sp>
            <p:nvSpPr>
              <p:cNvPr id="172" name="円/楕円 4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7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72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seventy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two </a:t>
            </a:r>
          </a:p>
          <a:p>
            <a:endParaRPr lang="en-US" altLang="ja-JP" sz="150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9145352" y="388814"/>
            <a:ext cx="2498051" cy="3994289"/>
            <a:chOff x="8413832" y="2063309"/>
            <a:chExt cx="2498051" cy="3994289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13832" y="4114291"/>
              <a:ext cx="2498051" cy="1943307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60017" y="2063309"/>
              <a:ext cx="2205680" cy="1715863"/>
            </a:xfrm>
            <a:prstGeom prst="rect">
              <a:avLst/>
            </a:prstGeom>
          </p:spPr>
        </p:pic>
      </p:grpSp>
      <p:grpSp>
        <p:nvGrpSpPr>
          <p:cNvPr id="183" name="グループ化 182"/>
          <p:cNvGrpSpPr/>
          <p:nvPr/>
        </p:nvGrpSpPr>
        <p:grpSpPr>
          <a:xfrm>
            <a:off x="603250" y="582930"/>
            <a:ext cx="742950" cy="4107180"/>
            <a:chOff x="950" y="918"/>
            <a:chExt cx="1170" cy="6468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991" y="2704"/>
              <a:ext cx="1108" cy="1593"/>
              <a:chOff x="571" y="6050"/>
              <a:chExt cx="2292" cy="3395"/>
            </a:xfrm>
          </p:grpSpPr>
          <p:grpSp>
            <p:nvGrpSpPr>
              <p:cNvPr id="68" name="グループ化 67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6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7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80" name="グループ化 79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8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8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pic>
          <p:nvPicPr>
            <p:cNvPr id="2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244" y="1379"/>
              <a:ext cx="256" cy="105"/>
            </a:xfrm>
            <a:prstGeom prst="rect">
              <a:avLst/>
            </a:prstGeom>
          </p:spPr>
        </p:pic>
        <p:grpSp>
          <p:nvGrpSpPr>
            <p:cNvPr id="46" name="グループ化 45"/>
            <p:cNvGrpSpPr/>
            <p:nvPr/>
          </p:nvGrpSpPr>
          <p:grpSpPr>
            <a:xfrm>
              <a:off x="950" y="918"/>
              <a:ext cx="1108" cy="1593"/>
              <a:chOff x="571" y="6050"/>
              <a:chExt cx="2292" cy="3395"/>
            </a:xfrm>
          </p:grpSpPr>
          <p:grpSp>
            <p:nvGrpSpPr>
              <p:cNvPr id="47" name="グループ化 46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48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4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59" name="グループ化 58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60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6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96" name="グループ化 95"/>
            <p:cNvGrpSpPr/>
            <p:nvPr/>
          </p:nvGrpSpPr>
          <p:grpSpPr>
            <a:xfrm>
              <a:off x="991" y="4585"/>
              <a:ext cx="1108" cy="1593"/>
              <a:chOff x="571" y="6050"/>
              <a:chExt cx="2292" cy="3395"/>
            </a:xfrm>
          </p:grpSpPr>
          <p:grpSp>
            <p:nvGrpSpPr>
              <p:cNvPr id="97" name="グループ化 96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98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109" name="グループ化 108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110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71" name="グループ化 170"/>
            <p:cNvGrpSpPr/>
            <p:nvPr/>
          </p:nvGrpSpPr>
          <p:grpSpPr>
            <a:xfrm>
              <a:off x="1090" y="6588"/>
              <a:ext cx="1030" cy="799"/>
              <a:chOff x="383990" y="396511"/>
              <a:chExt cx="2369976" cy="2631234"/>
            </a:xfrm>
          </p:grpSpPr>
          <p:sp>
            <p:nvSpPr>
              <p:cNvPr id="172" name="円/楕円 4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7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73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seventy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three </a:t>
            </a:r>
          </a:p>
          <a:p>
            <a:endParaRPr lang="en-US" altLang="ja-JP" sz="150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9521611" y="233346"/>
            <a:ext cx="2236661" cy="4861168"/>
            <a:chOff x="9518635" y="233346"/>
            <a:chExt cx="2239638" cy="5171312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21612" y="1962319"/>
              <a:ext cx="2233684" cy="1737649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21612" y="233346"/>
              <a:ext cx="2236661" cy="1739965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18635" y="3664693"/>
              <a:ext cx="2236661" cy="1739965"/>
            </a:xfrm>
            <a:prstGeom prst="rect">
              <a:avLst/>
            </a:prstGeom>
          </p:spPr>
        </p:pic>
      </p:grpSp>
      <p:grpSp>
        <p:nvGrpSpPr>
          <p:cNvPr id="183" name="グループ化 182"/>
          <p:cNvGrpSpPr/>
          <p:nvPr/>
        </p:nvGrpSpPr>
        <p:grpSpPr>
          <a:xfrm>
            <a:off x="603250" y="582930"/>
            <a:ext cx="742950" cy="4107180"/>
            <a:chOff x="950" y="918"/>
            <a:chExt cx="1170" cy="6468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991" y="2704"/>
              <a:ext cx="1108" cy="1593"/>
              <a:chOff x="571" y="6050"/>
              <a:chExt cx="2292" cy="3395"/>
            </a:xfrm>
          </p:grpSpPr>
          <p:grpSp>
            <p:nvGrpSpPr>
              <p:cNvPr id="68" name="グループ化 67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6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7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80" name="グループ化 79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8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8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pic>
          <p:nvPicPr>
            <p:cNvPr id="2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244" y="1379"/>
              <a:ext cx="256" cy="105"/>
            </a:xfrm>
            <a:prstGeom prst="rect">
              <a:avLst/>
            </a:prstGeom>
          </p:spPr>
        </p:pic>
        <p:grpSp>
          <p:nvGrpSpPr>
            <p:cNvPr id="47" name="グループ化 46"/>
            <p:cNvGrpSpPr/>
            <p:nvPr/>
          </p:nvGrpSpPr>
          <p:grpSpPr>
            <a:xfrm>
              <a:off x="950" y="918"/>
              <a:ext cx="1108" cy="1593"/>
              <a:chOff x="571" y="6050"/>
              <a:chExt cx="2292" cy="3395"/>
            </a:xfrm>
          </p:grpSpPr>
          <p:grpSp>
            <p:nvGrpSpPr>
              <p:cNvPr id="48" name="グループ化 47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4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5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60" name="グループ化 59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6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6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97" name="グループ化 96"/>
            <p:cNvGrpSpPr/>
            <p:nvPr/>
          </p:nvGrpSpPr>
          <p:grpSpPr>
            <a:xfrm>
              <a:off x="991" y="4585"/>
              <a:ext cx="1108" cy="1593"/>
              <a:chOff x="571" y="6050"/>
              <a:chExt cx="2292" cy="3395"/>
            </a:xfrm>
          </p:grpSpPr>
          <p:grpSp>
            <p:nvGrpSpPr>
              <p:cNvPr id="98" name="グループ化 97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9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0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110" name="グループ化 109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11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71" name="グループ化 170"/>
            <p:cNvGrpSpPr/>
            <p:nvPr/>
          </p:nvGrpSpPr>
          <p:grpSpPr>
            <a:xfrm>
              <a:off x="1090" y="6588"/>
              <a:ext cx="1030" cy="799"/>
              <a:chOff x="383990" y="396511"/>
              <a:chExt cx="2369976" cy="2631234"/>
            </a:xfrm>
          </p:grpSpPr>
          <p:sp>
            <p:nvSpPr>
              <p:cNvPr id="172" name="円/楕円 4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7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74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seventy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four </a:t>
            </a:r>
          </a:p>
          <a:p>
            <a:endParaRPr lang="en-US" altLang="ja-JP" sz="150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8244128" y="911481"/>
            <a:ext cx="3614466" cy="3104371"/>
            <a:chOff x="8060330" y="193893"/>
            <a:chExt cx="3614466" cy="3104371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60330" y="1749382"/>
              <a:ext cx="1991031" cy="1548882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1677578"/>
              <a:ext cx="1823414" cy="1418488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95077" y="193893"/>
              <a:ext cx="1991031" cy="1548882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259090"/>
              <a:ext cx="1823414" cy="1418488"/>
            </a:xfrm>
            <a:prstGeom prst="rect">
              <a:avLst/>
            </a:prstGeom>
          </p:spPr>
        </p:pic>
      </p:grpSp>
      <p:grpSp>
        <p:nvGrpSpPr>
          <p:cNvPr id="183" name="グループ化 182"/>
          <p:cNvGrpSpPr/>
          <p:nvPr/>
        </p:nvGrpSpPr>
        <p:grpSpPr>
          <a:xfrm>
            <a:off x="603250" y="582930"/>
            <a:ext cx="742950" cy="4107180"/>
            <a:chOff x="950" y="918"/>
            <a:chExt cx="1170" cy="6468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991" y="2704"/>
              <a:ext cx="1108" cy="1593"/>
              <a:chOff x="571" y="6050"/>
              <a:chExt cx="2292" cy="3395"/>
            </a:xfrm>
          </p:grpSpPr>
          <p:grpSp>
            <p:nvGrpSpPr>
              <p:cNvPr id="68" name="グループ化 67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6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7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80" name="グループ化 79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8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8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pic>
          <p:nvPicPr>
            <p:cNvPr id="2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244" y="1379"/>
              <a:ext cx="256" cy="105"/>
            </a:xfrm>
            <a:prstGeom prst="rect">
              <a:avLst/>
            </a:prstGeom>
          </p:spPr>
        </p:pic>
        <p:grpSp>
          <p:nvGrpSpPr>
            <p:cNvPr id="48" name="グループ化 47"/>
            <p:cNvGrpSpPr/>
            <p:nvPr/>
          </p:nvGrpSpPr>
          <p:grpSpPr>
            <a:xfrm>
              <a:off x="950" y="918"/>
              <a:ext cx="1108" cy="1593"/>
              <a:chOff x="571" y="6050"/>
              <a:chExt cx="2292" cy="3395"/>
            </a:xfrm>
          </p:grpSpPr>
          <p:grpSp>
            <p:nvGrpSpPr>
              <p:cNvPr id="49" name="グループ化 48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50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5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61" name="グループ化 60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62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6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98" name="グループ化 97"/>
            <p:cNvGrpSpPr/>
            <p:nvPr/>
          </p:nvGrpSpPr>
          <p:grpSpPr>
            <a:xfrm>
              <a:off x="991" y="4585"/>
              <a:ext cx="1108" cy="1593"/>
              <a:chOff x="571" y="6050"/>
              <a:chExt cx="2292" cy="3395"/>
            </a:xfrm>
          </p:grpSpPr>
          <p:grpSp>
            <p:nvGrpSpPr>
              <p:cNvPr id="99" name="グループ化 98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100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0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111" name="グループ化 110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112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71" name="グループ化 170"/>
            <p:cNvGrpSpPr/>
            <p:nvPr/>
          </p:nvGrpSpPr>
          <p:grpSpPr>
            <a:xfrm>
              <a:off x="1090" y="6588"/>
              <a:ext cx="1030" cy="799"/>
              <a:chOff x="383990" y="396511"/>
              <a:chExt cx="2369976" cy="2631234"/>
            </a:xfrm>
          </p:grpSpPr>
          <p:sp>
            <p:nvSpPr>
              <p:cNvPr id="172" name="円/楕円 4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7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75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seventy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five </a:t>
            </a:r>
          </a:p>
          <a:p>
            <a:endParaRPr lang="en-US" altLang="ja-JP" sz="150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8060331" y="193893"/>
            <a:ext cx="3766865" cy="4477619"/>
            <a:chOff x="8060331" y="193893"/>
            <a:chExt cx="3766865" cy="4477619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60331" y="1749382"/>
              <a:ext cx="1791052" cy="1393312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1677578"/>
              <a:ext cx="1823414" cy="1418488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95077" y="193893"/>
              <a:ext cx="1991031" cy="1548882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259090"/>
              <a:ext cx="1823414" cy="1418488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03782" y="3253024"/>
              <a:ext cx="1823414" cy="1418488"/>
            </a:xfrm>
            <a:prstGeom prst="rect">
              <a:avLst/>
            </a:prstGeom>
          </p:spPr>
        </p:pic>
      </p:grpSp>
      <p:grpSp>
        <p:nvGrpSpPr>
          <p:cNvPr id="183" name="グループ化 182"/>
          <p:cNvGrpSpPr/>
          <p:nvPr/>
        </p:nvGrpSpPr>
        <p:grpSpPr>
          <a:xfrm>
            <a:off x="603250" y="582930"/>
            <a:ext cx="742950" cy="4107180"/>
            <a:chOff x="950" y="918"/>
            <a:chExt cx="1170" cy="6468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991" y="2704"/>
              <a:ext cx="1108" cy="1593"/>
              <a:chOff x="571" y="6050"/>
              <a:chExt cx="2292" cy="3395"/>
            </a:xfrm>
          </p:grpSpPr>
          <p:grpSp>
            <p:nvGrpSpPr>
              <p:cNvPr id="68" name="グループ化 67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6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7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80" name="グループ化 79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8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8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pic>
          <p:nvPicPr>
            <p:cNvPr id="2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244" y="1379"/>
              <a:ext cx="256" cy="105"/>
            </a:xfrm>
            <a:prstGeom prst="rect">
              <a:avLst/>
            </a:prstGeom>
          </p:spPr>
        </p:pic>
        <p:grpSp>
          <p:nvGrpSpPr>
            <p:cNvPr id="49" name="グループ化 48"/>
            <p:cNvGrpSpPr/>
            <p:nvPr/>
          </p:nvGrpSpPr>
          <p:grpSpPr>
            <a:xfrm>
              <a:off x="950" y="918"/>
              <a:ext cx="1108" cy="1593"/>
              <a:chOff x="571" y="6050"/>
              <a:chExt cx="2292" cy="3395"/>
            </a:xfrm>
          </p:grpSpPr>
          <p:grpSp>
            <p:nvGrpSpPr>
              <p:cNvPr id="50" name="グループ化 49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5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5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62" name="グループ化 61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63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6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99" name="グループ化 98"/>
            <p:cNvGrpSpPr/>
            <p:nvPr/>
          </p:nvGrpSpPr>
          <p:grpSpPr>
            <a:xfrm>
              <a:off x="991" y="4585"/>
              <a:ext cx="1108" cy="1593"/>
              <a:chOff x="571" y="6050"/>
              <a:chExt cx="2292" cy="3395"/>
            </a:xfrm>
          </p:grpSpPr>
          <p:grpSp>
            <p:nvGrpSpPr>
              <p:cNvPr id="100" name="グループ化 99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10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0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112" name="グループ化 111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113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71" name="グループ化 170"/>
            <p:cNvGrpSpPr/>
            <p:nvPr/>
          </p:nvGrpSpPr>
          <p:grpSpPr>
            <a:xfrm>
              <a:off x="1090" y="6588"/>
              <a:ext cx="1030" cy="799"/>
              <a:chOff x="383990" y="396511"/>
              <a:chExt cx="2369976" cy="2631234"/>
            </a:xfrm>
          </p:grpSpPr>
          <p:sp>
            <p:nvSpPr>
              <p:cNvPr id="172" name="円/楕円 4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7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76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seventy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six </a:t>
            </a:r>
          </a:p>
          <a:p>
            <a:endParaRPr lang="en-US" altLang="ja-JP" sz="150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8272384" y="252927"/>
            <a:ext cx="3434128" cy="4711144"/>
            <a:chOff x="8272384" y="252927"/>
            <a:chExt cx="3434128" cy="4711144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89448" y="252927"/>
              <a:ext cx="1717064" cy="1335755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82948" y="252927"/>
              <a:ext cx="1717064" cy="1335755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89448" y="1952731"/>
              <a:ext cx="1717064" cy="1335755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72384" y="1952730"/>
              <a:ext cx="1717064" cy="1335755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89448" y="3628316"/>
              <a:ext cx="1717064" cy="1335755"/>
            </a:xfrm>
            <a:prstGeom prst="rect">
              <a:avLst/>
            </a:prstGeom>
          </p:spPr>
        </p:pic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24784" y="3628316"/>
              <a:ext cx="1717064" cy="1335755"/>
            </a:xfrm>
            <a:prstGeom prst="rect">
              <a:avLst/>
            </a:prstGeom>
          </p:spPr>
        </p:pic>
      </p:grpSp>
      <p:grpSp>
        <p:nvGrpSpPr>
          <p:cNvPr id="183" name="グループ化 182"/>
          <p:cNvGrpSpPr/>
          <p:nvPr/>
        </p:nvGrpSpPr>
        <p:grpSpPr>
          <a:xfrm>
            <a:off x="603250" y="582930"/>
            <a:ext cx="742950" cy="4107180"/>
            <a:chOff x="950" y="918"/>
            <a:chExt cx="1170" cy="6468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991" y="2704"/>
              <a:ext cx="1108" cy="1593"/>
              <a:chOff x="571" y="6050"/>
              <a:chExt cx="2292" cy="3395"/>
            </a:xfrm>
          </p:grpSpPr>
          <p:grpSp>
            <p:nvGrpSpPr>
              <p:cNvPr id="68" name="グループ化 67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6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7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80" name="グループ化 79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8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8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pic>
          <p:nvPicPr>
            <p:cNvPr id="2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244" y="1379"/>
              <a:ext cx="256" cy="105"/>
            </a:xfrm>
            <a:prstGeom prst="rect">
              <a:avLst/>
            </a:prstGeom>
          </p:spPr>
        </p:pic>
        <p:grpSp>
          <p:nvGrpSpPr>
            <p:cNvPr id="50" name="グループ化 49"/>
            <p:cNvGrpSpPr/>
            <p:nvPr/>
          </p:nvGrpSpPr>
          <p:grpSpPr>
            <a:xfrm>
              <a:off x="950" y="918"/>
              <a:ext cx="1108" cy="1593"/>
              <a:chOff x="571" y="6050"/>
              <a:chExt cx="2292" cy="3395"/>
            </a:xfrm>
          </p:grpSpPr>
          <p:grpSp>
            <p:nvGrpSpPr>
              <p:cNvPr id="51" name="グループ化 50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52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5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63" name="グループ化 62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64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6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00" name="グループ化 99"/>
            <p:cNvGrpSpPr/>
            <p:nvPr/>
          </p:nvGrpSpPr>
          <p:grpSpPr>
            <a:xfrm>
              <a:off x="991" y="4585"/>
              <a:ext cx="1108" cy="1593"/>
              <a:chOff x="571" y="6050"/>
              <a:chExt cx="2292" cy="3395"/>
            </a:xfrm>
          </p:grpSpPr>
          <p:grpSp>
            <p:nvGrpSpPr>
              <p:cNvPr id="101" name="グループ化 100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102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0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113" name="グループ化 112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114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71" name="グループ化 170"/>
            <p:cNvGrpSpPr/>
            <p:nvPr/>
          </p:nvGrpSpPr>
          <p:grpSpPr>
            <a:xfrm>
              <a:off x="1090" y="6588"/>
              <a:ext cx="1030" cy="799"/>
              <a:chOff x="383990" y="396511"/>
              <a:chExt cx="2369976" cy="2631234"/>
            </a:xfrm>
          </p:grpSpPr>
          <p:sp>
            <p:nvSpPr>
              <p:cNvPr id="172" name="円/楕円 4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7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77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seventy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seven </a:t>
            </a:r>
          </a:p>
          <a:p>
            <a:endParaRPr lang="en-US" altLang="ja-JP" sz="150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8950789" y="272925"/>
            <a:ext cx="2421216" cy="4600231"/>
            <a:chOff x="8950789" y="272925"/>
            <a:chExt cx="2421216" cy="4600231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4" y="1488687"/>
              <a:ext cx="1127655" cy="877236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6" y="2757817"/>
              <a:ext cx="1127655" cy="877236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44350" y="3995920"/>
              <a:ext cx="1127655" cy="877236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89" y="272925"/>
              <a:ext cx="1127655" cy="877236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1488687"/>
              <a:ext cx="1127655" cy="877236"/>
            </a:xfrm>
            <a:prstGeom prst="rect">
              <a:avLst/>
            </a:prstGeom>
          </p:spPr>
        </p:pic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0" y="2757817"/>
              <a:ext cx="1127655" cy="877236"/>
            </a:xfrm>
            <a:prstGeom prst="rect">
              <a:avLst/>
            </a:prstGeom>
          </p:spPr>
        </p:pic>
        <p:pic>
          <p:nvPicPr>
            <p:cNvPr id="5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3995920"/>
              <a:ext cx="1127655" cy="877236"/>
            </a:xfrm>
            <a:prstGeom prst="rect">
              <a:avLst/>
            </a:prstGeom>
          </p:spPr>
        </p:pic>
      </p:grpSp>
      <p:grpSp>
        <p:nvGrpSpPr>
          <p:cNvPr id="183" name="グループ化 182"/>
          <p:cNvGrpSpPr/>
          <p:nvPr/>
        </p:nvGrpSpPr>
        <p:grpSpPr>
          <a:xfrm>
            <a:off x="603250" y="582930"/>
            <a:ext cx="742950" cy="4107180"/>
            <a:chOff x="950" y="918"/>
            <a:chExt cx="1170" cy="6468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991" y="2704"/>
              <a:ext cx="1108" cy="1593"/>
              <a:chOff x="571" y="6050"/>
              <a:chExt cx="2292" cy="3395"/>
            </a:xfrm>
          </p:grpSpPr>
          <p:grpSp>
            <p:nvGrpSpPr>
              <p:cNvPr id="68" name="グループ化 67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6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7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80" name="グループ化 79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8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8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pic>
          <p:nvPicPr>
            <p:cNvPr id="2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244" y="1379"/>
              <a:ext cx="256" cy="105"/>
            </a:xfrm>
            <a:prstGeom prst="rect">
              <a:avLst/>
            </a:prstGeom>
          </p:spPr>
        </p:pic>
        <p:grpSp>
          <p:nvGrpSpPr>
            <p:cNvPr id="51" name="グループ化 50"/>
            <p:cNvGrpSpPr/>
            <p:nvPr/>
          </p:nvGrpSpPr>
          <p:grpSpPr>
            <a:xfrm>
              <a:off x="950" y="918"/>
              <a:ext cx="1108" cy="1593"/>
              <a:chOff x="571" y="6050"/>
              <a:chExt cx="2292" cy="3395"/>
            </a:xfrm>
          </p:grpSpPr>
          <p:grpSp>
            <p:nvGrpSpPr>
              <p:cNvPr id="52" name="グループ化 51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53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5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64" name="グループ化 63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65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6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01" name="グループ化 100"/>
            <p:cNvGrpSpPr/>
            <p:nvPr/>
          </p:nvGrpSpPr>
          <p:grpSpPr>
            <a:xfrm>
              <a:off x="991" y="4585"/>
              <a:ext cx="1108" cy="1593"/>
              <a:chOff x="571" y="6050"/>
              <a:chExt cx="2292" cy="3395"/>
            </a:xfrm>
          </p:grpSpPr>
          <p:grpSp>
            <p:nvGrpSpPr>
              <p:cNvPr id="102" name="グループ化 101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103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0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114" name="グループ化 113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115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1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71" name="グループ化 170"/>
            <p:cNvGrpSpPr/>
            <p:nvPr/>
          </p:nvGrpSpPr>
          <p:grpSpPr>
            <a:xfrm>
              <a:off x="1090" y="6588"/>
              <a:ext cx="1030" cy="799"/>
              <a:chOff x="383990" y="396511"/>
              <a:chExt cx="2369976" cy="2631234"/>
            </a:xfrm>
          </p:grpSpPr>
          <p:sp>
            <p:nvSpPr>
              <p:cNvPr id="172" name="円/楕円 4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7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78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seventy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eight </a:t>
            </a:r>
          </a:p>
          <a:p>
            <a:endParaRPr lang="en-US" altLang="ja-JP" sz="150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8950789" y="272925"/>
            <a:ext cx="2421216" cy="4600231"/>
            <a:chOff x="8950789" y="272925"/>
            <a:chExt cx="2421216" cy="4600231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4" y="1488687"/>
              <a:ext cx="1127655" cy="877236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6" y="2757817"/>
              <a:ext cx="1127655" cy="877236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44350" y="3995920"/>
              <a:ext cx="1127655" cy="877236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89" y="272925"/>
              <a:ext cx="1127655" cy="877236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1488687"/>
              <a:ext cx="1127655" cy="877236"/>
            </a:xfrm>
            <a:prstGeom prst="rect">
              <a:avLst/>
            </a:prstGeom>
          </p:spPr>
        </p:pic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0" y="2757817"/>
              <a:ext cx="1127655" cy="877236"/>
            </a:xfrm>
            <a:prstGeom prst="rect">
              <a:avLst/>
            </a:prstGeom>
          </p:spPr>
        </p:pic>
        <p:pic>
          <p:nvPicPr>
            <p:cNvPr id="5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3995920"/>
              <a:ext cx="1127655" cy="877236"/>
            </a:xfrm>
            <a:prstGeom prst="rect">
              <a:avLst/>
            </a:prstGeom>
          </p:spPr>
        </p:pic>
        <p:pic>
          <p:nvPicPr>
            <p:cNvPr id="5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44350" y="272925"/>
              <a:ext cx="1127655" cy="877236"/>
            </a:xfrm>
            <a:prstGeom prst="rect">
              <a:avLst/>
            </a:prstGeom>
          </p:spPr>
        </p:pic>
      </p:grpSp>
      <p:grpSp>
        <p:nvGrpSpPr>
          <p:cNvPr id="183" name="グループ化 182"/>
          <p:cNvGrpSpPr/>
          <p:nvPr/>
        </p:nvGrpSpPr>
        <p:grpSpPr>
          <a:xfrm>
            <a:off x="603250" y="582930"/>
            <a:ext cx="742950" cy="4107180"/>
            <a:chOff x="950" y="918"/>
            <a:chExt cx="1170" cy="6468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991" y="2704"/>
              <a:ext cx="1108" cy="1593"/>
              <a:chOff x="571" y="6050"/>
              <a:chExt cx="2292" cy="3395"/>
            </a:xfrm>
          </p:grpSpPr>
          <p:grpSp>
            <p:nvGrpSpPr>
              <p:cNvPr id="68" name="グループ化 67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6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7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80" name="グループ化 79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8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8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pic>
          <p:nvPicPr>
            <p:cNvPr id="2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244" y="1379"/>
              <a:ext cx="256" cy="105"/>
            </a:xfrm>
            <a:prstGeom prst="rect">
              <a:avLst/>
            </a:prstGeom>
          </p:spPr>
        </p:pic>
        <p:grpSp>
          <p:nvGrpSpPr>
            <p:cNvPr id="52" name="グループ化 51"/>
            <p:cNvGrpSpPr/>
            <p:nvPr/>
          </p:nvGrpSpPr>
          <p:grpSpPr>
            <a:xfrm>
              <a:off x="950" y="918"/>
              <a:ext cx="1108" cy="1593"/>
              <a:chOff x="571" y="6050"/>
              <a:chExt cx="2292" cy="3395"/>
            </a:xfrm>
          </p:grpSpPr>
          <p:grpSp>
            <p:nvGrpSpPr>
              <p:cNvPr id="53" name="グループ化 52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54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5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65" name="グループ化 64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66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02" name="グループ化 101"/>
            <p:cNvGrpSpPr/>
            <p:nvPr/>
          </p:nvGrpSpPr>
          <p:grpSpPr>
            <a:xfrm>
              <a:off x="991" y="4585"/>
              <a:ext cx="1108" cy="1593"/>
              <a:chOff x="571" y="6050"/>
              <a:chExt cx="2292" cy="3395"/>
            </a:xfrm>
          </p:grpSpPr>
          <p:grpSp>
            <p:nvGrpSpPr>
              <p:cNvPr id="103" name="グループ化 102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104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0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115" name="グループ化 114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116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71" name="グループ化 170"/>
            <p:cNvGrpSpPr/>
            <p:nvPr/>
          </p:nvGrpSpPr>
          <p:grpSpPr>
            <a:xfrm>
              <a:off x="1090" y="6588"/>
              <a:ext cx="1030" cy="799"/>
              <a:chOff x="383990" y="396511"/>
              <a:chExt cx="2369976" cy="2631234"/>
            </a:xfrm>
          </p:grpSpPr>
          <p:sp>
            <p:nvSpPr>
              <p:cNvPr id="172" name="円/楕円 4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7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89048" y="1750269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79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seventy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nine </a:t>
            </a:r>
          </a:p>
          <a:p>
            <a:endParaRPr lang="en-US" altLang="ja-JP" sz="150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9489631" y="401119"/>
            <a:ext cx="2052775" cy="4666187"/>
            <a:chOff x="9753223" y="292192"/>
            <a:chExt cx="2260171" cy="5418142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12791" y="2400734"/>
              <a:ext cx="966610" cy="751955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46784" y="3720276"/>
              <a:ext cx="966610" cy="751955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46784" y="4958379"/>
              <a:ext cx="966610" cy="751955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3" y="1235384"/>
              <a:ext cx="966610" cy="751955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5" y="2451146"/>
              <a:ext cx="966610" cy="751955"/>
            </a:xfrm>
            <a:prstGeom prst="rect">
              <a:avLst/>
            </a:prstGeom>
          </p:spPr>
        </p:pic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4" y="3720276"/>
              <a:ext cx="966610" cy="751955"/>
            </a:xfrm>
            <a:prstGeom prst="rect">
              <a:avLst/>
            </a:prstGeom>
          </p:spPr>
        </p:pic>
        <p:pic>
          <p:nvPicPr>
            <p:cNvPr id="5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5" y="4958379"/>
              <a:ext cx="966610" cy="751955"/>
            </a:xfrm>
            <a:prstGeom prst="rect">
              <a:avLst/>
            </a:prstGeom>
          </p:spPr>
        </p:pic>
        <p:pic>
          <p:nvPicPr>
            <p:cNvPr id="5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46784" y="1185300"/>
              <a:ext cx="966610" cy="751955"/>
            </a:xfrm>
            <a:prstGeom prst="rect">
              <a:avLst/>
            </a:prstGeom>
          </p:spPr>
        </p:pic>
        <p:pic>
          <p:nvPicPr>
            <p:cNvPr id="5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5" y="292192"/>
              <a:ext cx="966610" cy="751955"/>
            </a:xfrm>
            <a:prstGeom prst="rect">
              <a:avLst/>
            </a:prstGeom>
          </p:spPr>
        </p:pic>
      </p:grpSp>
      <p:grpSp>
        <p:nvGrpSpPr>
          <p:cNvPr id="183" name="グループ化 182"/>
          <p:cNvGrpSpPr/>
          <p:nvPr/>
        </p:nvGrpSpPr>
        <p:grpSpPr>
          <a:xfrm>
            <a:off x="603250" y="582930"/>
            <a:ext cx="742950" cy="4107180"/>
            <a:chOff x="950" y="918"/>
            <a:chExt cx="1170" cy="6468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991" y="2704"/>
              <a:ext cx="1108" cy="1593"/>
              <a:chOff x="571" y="6050"/>
              <a:chExt cx="2292" cy="3395"/>
            </a:xfrm>
          </p:grpSpPr>
          <p:grpSp>
            <p:nvGrpSpPr>
              <p:cNvPr id="68" name="グループ化 67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69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7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7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80" name="グループ化 79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81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8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8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pic>
          <p:nvPicPr>
            <p:cNvPr id="2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1244" y="1379"/>
              <a:ext cx="256" cy="105"/>
            </a:xfrm>
            <a:prstGeom prst="rect">
              <a:avLst/>
            </a:prstGeom>
          </p:spPr>
        </p:pic>
        <p:grpSp>
          <p:nvGrpSpPr>
            <p:cNvPr id="53" name="グループ化 52"/>
            <p:cNvGrpSpPr/>
            <p:nvPr/>
          </p:nvGrpSpPr>
          <p:grpSpPr>
            <a:xfrm>
              <a:off x="950" y="918"/>
              <a:ext cx="1108" cy="1593"/>
              <a:chOff x="571" y="6050"/>
              <a:chExt cx="2292" cy="3395"/>
            </a:xfrm>
          </p:grpSpPr>
          <p:grpSp>
            <p:nvGrpSpPr>
              <p:cNvPr id="54" name="グループ化 53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55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5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5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6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66" name="グループ化 65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92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9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9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03" name="グループ化 102"/>
            <p:cNvGrpSpPr/>
            <p:nvPr/>
          </p:nvGrpSpPr>
          <p:grpSpPr>
            <a:xfrm>
              <a:off x="991" y="4585"/>
              <a:ext cx="1108" cy="1593"/>
              <a:chOff x="571" y="6050"/>
              <a:chExt cx="2292" cy="3395"/>
            </a:xfrm>
          </p:grpSpPr>
          <p:grpSp>
            <p:nvGrpSpPr>
              <p:cNvPr id="104" name="グループ化 103"/>
              <p:cNvGrpSpPr/>
              <p:nvPr/>
            </p:nvGrpSpPr>
            <p:grpSpPr>
              <a:xfrm>
                <a:off x="571" y="6050"/>
                <a:ext cx="2230" cy="1341"/>
                <a:chOff x="383990" y="396511"/>
                <a:chExt cx="2369976" cy="2631234"/>
              </a:xfrm>
            </p:grpSpPr>
            <p:sp>
              <p:nvSpPr>
                <p:cNvPr id="105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0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0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  <p:grpSp>
            <p:nvGrpSpPr>
              <p:cNvPr id="116" name="グループ化 115"/>
              <p:cNvGrpSpPr/>
              <p:nvPr/>
            </p:nvGrpSpPr>
            <p:grpSpPr>
              <a:xfrm>
                <a:off x="633" y="8105"/>
                <a:ext cx="2230" cy="1341"/>
                <a:chOff x="383990" y="396511"/>
                <a:chExt cx="2369976" cy="2631234"/>
              </a:xfrm>
            </p:grpSpPr>
            <p:sp>
              <p:nvSpPr>
                <p:cNvPr id="117" name="円/楕円 5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6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71" name="グループ化 170"/>
            <p:cNvGrpSpPr/>
            <p:nvPr/>
          </p:nvGrpSpPr>
          <p:grpSpPr>
            <a:xfrm>
              <a:off x="1090" y="6588"/>
              <a:ext cx="1030" cy="799"/>
              <a:chOff x="383990" y="396511"/>
              <a:chExt cx="2369976" cy="2631234"/>
            </a:xfrm>
          </p:grpSpPr>
          <p:sp>
            <p:nvSpPr>
              <p:cNvPr id="172" name="円/楕円 4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7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7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8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8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188778"/>
            <a:ext cx="9144000" cy="1655762"/>
          </a:xfrm>
        </p:spPr>
        <p:txBody>
          <a:bodyPr>
            <a:noAutofit/>
          </a:bodyPr>
          <a:lstStyle/>
          <a:p>
            <a:r>
              <a:rPr lang="en-US" altLang="ja-JP" sz="15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eight</a:t>
            </a:r>
          </a:p>
          <a:p>
            <a:endParaRPr lang="en-US" altLang="ja-JP" sz="15000" dirty="0"/>
          </a:p>
        </p:txBody>
      </p:sp>
      <p:pic>
        <p:nvPicPr>
          <p:cNvPr id="13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0358" y="2446354"/>
            <a:ext cx="1127655" cy="877236"/>
          </a:xfrm>
          <a:prstGeom prst="rect">
            <a:avLst/>
          </a:prstGeom>
        </p:spPr>
      </p:pic>
      <p:pic>
        <p:nvPicPr>
          <p:cNvPr id="14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4351" y="3765896"/>
            <a:ext cx="1127655" cy="877236"/>
          </a:xfrm>
          <a:prstGeom prst="rect">
            <a:avLst/>
          </a:prstGeom>
        </p:spPr>
      </p:pic>
      <p:pic>
        <p:nvPicPr>
          <p:cNvPr id="15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4351" y="5003999"/>
            <a:ext cx="1127655" cy="877236"/>
          </a:xfrm>
          <a:prstGeom prst="rect">
            <a:avLst/>
          </a:prstGeom>
        </p:spPr>
      </p:pic>
      <p:pic>
        <p:nvPicPr>
          <p:cNvPr id="16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0790" y="1281004"/>
            <a:ext cx="1127655" cy="877236"/>
          </a:xfrm>
          <a:prstGeom prst="rect">
            <a:avLst/>
          </a:prstGeom>
        </p:spPr>
      </p:pic>
      <p:pic>
        <p:nvPicPr>
          <p:cNvPr id="17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0792" y="2496766"/>
            <a:ext cx="1127655" cy="877236"/>
          </a:xfrm>
          <a:prstGeom prst="rect">
            <a:avLst/>
          </a:prstGeom>
        </p:spPr>
      </p:pic>
      <p:pic>
        <p:nvPicPr>
          <p:cNvPr id="18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0791" y="3765896"/>
            <a:ext cx="1127655" cy="877236"/>
          </a:xfrm>
          <a:prstGeom prst="rect">
            <a:avLst/>
          </a:prstGeom>
        </p:spPr>
      </p:pic>
      <p:pic>
        <p:nvPicPr>
          <p:cNvPr id="19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0792" y="5003999"/>
            <a:ext cx="1127655" cy="877236"/>
          </a:xfrm>
          <a:prstGeom prst="rect">
            <a:avLst/>
          </a:prstGeom>
        </p:spPr>
      </p:pic>
      <p:pic>
        <p:nvPicPr>
          <p:cNvPr id="11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4351" y="1230920"/>
            <a:ext cx="1127655" cy="8772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8</a:t>
            </a:r>
            <a:r>
              <a:rPr lang="en-US" altLang="ja-JP" sz="30000" dirty="0" smtClean="0"/>
              <a:t>0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eighty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 </a:t>
            </a:r>
          </a:p>
          <a:p>
            <a:endParaRPr lang="en-US" altLang="ja-JP" sz="15000" dirty="0"/>
          </a:p>
        </p:txBody>
      </p:sp>
      <p:grpSp>
        <p:nvGrpSpPr>
          <p:cNvPr id="127" name="グループ化 126"/>
          <p:cNvGrpSpPr/>
          <p:nvPr/>
        </p:nvGrpSpPr>
        <p:grpSpPr>
          <a:xfrm>
            <a:off x="603250" y="582930"/>
            <a:ext cx="742950" cy="4864735"/>
            <a:chOff x="950" y="918"/>
            <a:chExt cx="1170" cy="7661"/>
          </a:xfrm>
        </p:grpSpPr>
        <p:grpSp>
          <p:nvGrpSpPr>
            <p:cNvPr id="183" name="グループ化 182"/>
            <p:cNvGrpSpPr/>
            <p:nvPr/>
          </p:nvGrpSpPr>
          <p:grpSpPr>
            <a:xfrm>
              <a:off x="950" y="918"/>
              <a:ext cx="1170" cy="6468"/>
              <a:chOff x="950" y="918"/>
              <a:chExt cx="1170" cy="6468"/>
            </a:xfrm>
          </p:grpSpPr>
          <p:grpSp>
            <p:nvGrpSpPr>
              <p:cNvPr id="67" name="グループ化 66"/>
              <p:cNvGrpSpPr/>
              <p:nvPr/>
            </p:nvGrpSpPr>
            <p:grpSpPr>
              <a:xfrm>
                <a:off x="991" y="2704"/>
                <a:ext cx="1108" cy="1593"/>
                <a:chOff x="571" y="6050"/>
                <a:chExt cx="2292" cy="3395"/>
              </a:xfrm>
            </p:grpSpPr>
            <p:grpSp>
              <p:nvGrpSpPr>
                <p:cNvPr id="68" name="グループ化 67"/>
                <p:cNvGrpSpPr/>
                <p:nvPr/>
              </p:nvGrpSpPr>
              <p:grpSpPr>
                <a:xfrm>
                  <a:off x="571" y="6050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69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7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80" name="グループ化 79"/>
                <p:cNvGrpSpPr/>
                <p:nvPr/>
              </p:nvGrpSpPr>
              <p:grpSpPr>
                <a:xfrm>
                  <a:off x="633" y="8105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81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8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pic>
            <p:nvPicPr>
              <p:cNvPr id="2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244" y="1379"/>
                <a:ext cx="256" cy="105"/>
              </a:xfrm>
              <a:prstGeom prst="rect">
                <a:avLst/>
              </a:prstGeom>
            </p:spPr>
          </p:pic>
          <p:grpSp>
            <p:nvGrpSpPr>
              <p:cNvPr id="45" name="グループ化 44"/>
              <p:cNvGrpSpPr/>
              <p:nvPr/>
            </p:nvGrpSpPr>
            <p:grpSpPr>
              <a:xfrm>
                <a:off x="950" y="918"/>
                <a:ext cx="1108" cy="1593"/>
                <a:chOff x="571" y="6050"/>
                <a:chExt cx="2292" cy="3395"/>
              </a:xfrm>
            </p:grpSpPr>
            <p:grpSp>
              <p:nvGrpSpPr>
                <p:cNvPr id="46" name="グループ化 45"/>
                <p:cNvGrpSpPr/>
                <p:nvPr/>
              </p:nvGrpSpPr>
              <p:grpSpPr>
                <a:xfrm>
                  <a:off x="571" y="6050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47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4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4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58" name="グループ化 57"/>
                <p:cNvGrpSpPr/>
                <p:nvPr/>
              </p:nvGrpSpPr>
              <p:grpSpPr>
                <a:xfrm>
                  <a:off x="633" y="8105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59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6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95" name="グループ化 94"/>
              <p:cNvGrpSpPr/>
              <p:nvPr/>
            </p:nvGrpSpPr>
            <p:grpSpPr>
              <a:xfrm>
                <a:off x="991" y="4585"/>
                <a:ext cx="1108" cy="1593"/>
                <a:chOff x="571" y="6050"/>
                <a:chExt cx="2292" cy="3395"/>
              </a:xfrm>
            </p:grpSpPr>
            <p:grpSp>
              <p:nvGrpSpPr>
                <p:cNvPr id="96" name="グループ化 95"/>
                <p:cNvGrpSpPr/>
                <p:nvPr/>
              </p:nvGrpSpPr>
              <p:grpSpPr>
                <a:xfrm>
                  <a:off x="571" y="6050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97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9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8" name="グループ化 107"/>
                <p:cNvGrpSpPr/>
                <p:nvPr/>
              </p:nvGrpSpPr>
              <p:grpSpPr>
                <a:xfrm>
                  <a:off x="633" y="8105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109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11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6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6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71" name="グループ化 170"/>
              <p:cNvGrpSpPr/>
              <p:nvPr/>
            </p:nvGrpSpPr>
            <p:grpSpPr>
              <a:xfrm>
                <a:off x="1090" y="6588"/>
                <a:ext cx="1030" cy="799"/>
                <a:chOff x="383990" y="396511"/>
                <a:chExt cx="2369976" cy="2631234"/>
              </a:xfrm>
            </p:grpSpPr>
            <p:sp>
              <p:nvSpPr>
                <p:cNvPr id="172" name="円/楕円 4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7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43" name="グループ化 42"/>
            <p:cNvGrpSpPr/>
            <p:nvPr/>
          </p:nvGrpSpPr>
          <p:grpSpPr>
            <a:xfrm>
              <a:off x="958" y="7857"/>
              <a:ext cx="1036" cy="723"/>
              <a:chOff x="383990" y="396511"/>
              <a:chExt cx="2369976" cy="2631234"/>
            </a:xfrm>
          </p:grpSpPr>
          <p:sp>
            <p:nvSpPr>
              <p:cNvPr id="44" name="円/楕円 4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1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1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1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81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>
                <a:solidFill>
                  <a:srgbClr val="FF0000"/>
                </a:solidFill>
                <a:latin typeface="Comic Sans MS" panose="030F0702030302020204" pitchFamily="66" charset="0"/>
              </a:rPr>
              <a:t>e</a:t>
            </a:r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ighty 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one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</a:t>
            </a:r>
            <a:endParaRPr lang="en-US" altLang="ja-JP" sz="12000" dirty="0" smtClean="0">
              <a:latin typeface="Comic Sans MS" panose="030F0702030302020204" pitchFamily="66" charset="0"/>
            </a:endParaRPr>
          </a:p>
          <a:p>
            <a:endParaRPr lang="en-US" altLang="ja-JP" sz="15000" dirty="0"/>
          </a:p>
        </p:txBody>
      </p:sp>
      <p:pic>
        <p:nvPicPr>
          <p:cNvPr id="43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071" y="2166019"/>
            <a:ext cx="3256915" cy="2533650"/>
          </a:xfrm>
          <a:prstGeom prst="rect">
            <a:avLst/>
          </a:prstGeom>
        </p:spPr>
      </p:pic>
      <p:grpSp>
        <p:nvGrpSpPr>
          <p:cNvPr id="127" name="グループ化 126"/>
          <p:cNvGrpSpPr/>
          <p:nvPr/>
        </p:nvGrpSpPr>
        <p:grpSpPr>
          <a:xfrm>
            <a:off x="603250" y="582930"/>
            <a:ext cx="742950" cy="4864735"/>
            <a:chOff x="950" y="918"/>
            <a:chExt cx="1170" cy="7661"/>
          </a:xfrm>
        </p:grpSpPr>
        <p:grpSp>
          <p:nvGrpSpPr>
            <p:cNvPr id="183" name="グループ化 182"/>
            <p:cNvGrpSpPr/>
            <p:nvPr/>
          </p:nvGrpSpPr>
          <p:grpSpPr>
            <a:xfrm>
              <a:off x="950" y="918"/>
              <a:ext cx="1170" cy="6468"/>
              <a:chOff x="950" y="918"/>
              <a:chExt cx="1170" cy="6468"/>
            </a:xfrm>
          </p:grpSpPr>
          <p:grpSp>
            <p:nvGrpSpPr>
              <p:cNvPr id="67" name="グループ化 66"/>
              <p:cNvGrpSpPr/>
              <p:nvPr/>
            </p:nvGrpSpPr>
            <p:grpSpPr>
              <a:xfrm>
                <a:off x="991" y="2704"/>
                <a:ext cx="1108" cy="1593"/>
                <a:chOff x="571" y="6050"/>
                <a:chExt cx="2292" cy="3395"/>
              </a:xfrm>
            </p:grpSpPr>
            <p:grpSp>
              <p:nvGrpSpPr>
                <p:cNvPr id="68" name="グループ化 67"/>
                <p:cNvGrpSpPr/>
                <p:nvPr/>
              </p:nvGrpSpPr>
              <p:grpSpPr>
                <a:xfrm>
                  <a:off x="571" y="6050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69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7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80" name="グループ化 79"/>
                <p:cNvGrpSpPr/>
                <p:nvPr/>
              </p:nvGrpSpPr>
              <p:grpSpPr>
                <a:xfrm>
                  <a:off x="633" y="8105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81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8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pic>
            <p:nvPicPr>
              <p:cNvPr id="2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244" y="1379"/>
                <a:ext cx="256" cy="105"/>
              </a:xfrm>
              <a:prstGeom prst="rect">
                <a:avLst/>
              </a:prstGeom>
            </p:spPr>
          </p:pic>
          <p:grpSp>
            <p:nvGrpSpPr>
              <p:cNvPr id="45" name="グループ化 44"/>
              <p:cNvGrpSpPr/>
              <p:nvPr/>
            </p:nvGrpSpPr>
            <p:grpSpPr>
              <a:xfrm>
                <a:off x="950" y="918"/>
                <a:ext cx="1108" cy="1593"/>
                <a:chOff x="571" y="6050"/>
                <a:chExt cx="2292" cy="3395"/>
              </a:xfrm>
            </p:grpSpPr>
            <p:grpSp>
              <p:nvGrpSpPr>
                <p:cNvPr id="46" name="グループ化 45"/>
                <p:cNvGrpSpPr/>
                <p:nvPr/>
              </p:nvGrpSpPr>
              <p:grpSpPr>
                <a:xfrm>
                  <a:off x="571" y="6050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47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4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4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58" name="グループ化 57"/>
                <p:cNvGrpSpPr/>
                <p:nvPr/>
              </p:nvGrpSpPr>
              <p:grpSpPr>
                <a:xfrm>
                  <a:off x="633" y="8105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59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6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95" name="グループ化 94"/>
              <p:cNvGrpSpPr/>
              <p:nvPr/>
            </p:nvGrpSpPr>
            <p:grpSpPr>
              <a:xfrm>
                <a:off x="991" y="4585"/>
                <a:ext cx="1108" cy="1593"/>
                <a:chOff x="571" y="6050"/>
                <a:chExt cx="2292" cy="3395"/>
              </a:xfrm>
            </p:grpSpPr>
            <p:grpSp>
              <p:nvGrpSpPr>
                <p:cNvPr id="96" name="グループ化 95"/>
                <p:cNvGrpSpPr/>
                <p:nvPr/>
              </p:nvGrpSpPr>
              <p:grpSpPr>
                <a:xfrm>
                  <a:off x="571" y="6050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97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9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8" name="グループ化 107"/>
                <p:cNvGrpSpPr/>
                <p:nvPr/>
              </p:nvGrpSpPr>
              <p:grpSpPr>
                <a:xfrm>
                  <a:off x="633" y="8105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109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11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6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6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71" name="グループ化 170"/>
              <p:cNvGrpSpPr/>
              <p:nvPr/>
            </p:nvGrpSpPr>
            <p:grpSpPr>
              <a:xfrm>
                <a:off x="1090" y="6588"/>
                <a:ext cx="1030" cy="799"/>
                <a:chOff x="383990" y="396511"/>
                <a:chExt cx="2369976" cy="2631234"/>
              </a:xfrm>
            </p:grpSpPr>
            <p:sp>
              <p:nvSpPr>
                <p:cNvPr id="172" name="円/楕円 4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7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44" name="グループ化 43"/>
            <p:cNvGrpSpPr/>
            <p:nvPr/>
          </p:nvGrpSpPr>
          <p:grpSpPr>
            <a:xfrm>
              <a:off x="958" y="7857"/>
              <a:ext cx="1036" cy="723"/>
              <a:chOff x="383990" y="396511"/>
              <a:chExt cx="2369976" cy="2631234"/>
            </a:xfrm>
          </p:grpSpPr>
          <p:sp>
            <p:nvSpPr>
              <p:cNvPr id="117" name="円/楕円 4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1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1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82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eighty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two </a:t>
            </a:r>
          </a:p>
          <a:p>
            <a:endParaRPr lang="en-US" altLang="ja-JP" sz="150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8545912" y="641544"/>
            <a:ext cx="2498051" cy="3994289"/>
            <a:chOff x="8413832" y="2063309"/>
            <a:chExt cx="2498051" cy="3994289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13832" y="4114291"/>
              <a:ext cx="2498051" cy="1943307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60017" y="2063309"/>
              <a:ext cx="2205680" cy="1715863"/>
            </a:xfrm>
            <a:prstGeom prst="rect">
              <a:avLst/>
            </a:prstGeom>
          </p:spPr>
        </p:pic>
      </p:grpSp>
      <p:grpSp>
        <p:nvGrpSpPr>
          <p:cNvPr id="127" name="グループ化 126"/>
          <p:cNvGrpSpPr/>
          <p:nvPr/>
        </p:nvGrpSpPr>
        <p:grpSpPr>
          <a:xfrm>
            <a:off x="603250" y="582930"/>
            <a:ext cx="742950" cy="4864735"/>
            <a:chOff x="950" y="918"/>
            <a:chExt cx="1170" cy="7661"/>
          </a:xfrm>
        </p:grpSpPr>
        <p:grpSp>
          <p:nvGrpSpPr>
            <p:cNvPr id="183" name="グループ化 182"/>
            <p:cNvGrpSpPr/>
            <p:nvPr/>
          </p:nvGrpSpPr>
          <p:grpSpPr>
            <a:xfrm>
              <a:off x="950" y="918"/>
              <a:ext cx="1170" cy="6468"/>
              <a:chOff x="950" y="918"/>
              <a:chExt cx="1170" cy="6468"/>
            </a:xfrm>
          </p:grpSpPr>
          <p:grpSp>
            <p:nvGrpSpPr>
              <p:cNvPr id="67" name="グループ化 66"/>
              <p:cNvGrpSpPr/>
              <p:nvPr/>
            </p:nvGrpSpPr>
            <p:grpSpPr>
              <a:xfrm>
                <a:off x="991" y="2704"/>
                <a:ext cx="1108" cy="1593"/>
                <a:chOff x="571" y="6050"/>
                <a:chExt cx="2292" cy="3395"/>
              </a:xfrm>
            </p:grpSpPr>
            <p:grpSp>
              <p:nvGrpSpPr>
                <p:cNvPr id="68" name="グループ化 67"/>
                <p:cNvGrpSpPr/>
                <p:nvPr/>
              </p:nvGrpSpPr>
              <p:grpSpPr>
                <a:xfrm>
                  <a:off x="571" y="6050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69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7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80" name="グループ化 79"/>
                <p:cNvGrpSpPr/>
                <p:nvPr/>
              </p:nvGrpSpPr>
              <p:grpSpPr>
                <a:xfrm>
                  <a:off x="633" y="8105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81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8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pic>
            <p:nvPicPr>
              <p:cNvPr id="2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244" y="1379"/>
                <a:ext cx="256" cy="105"/>
              </a:xfrm>
              <a:prstGeom prst="rect">
                <a:avLst/>
              </a:prstGeom>
            </p:spPr>
          </p:pic>
          <p:grpSp>
            <p:nvGrpSpPr>
              <p:cNvPr id="46" name="グループ化 45"/>
              <p:cNvGrpSpPr/>
              <p:nvPr/>
            </p:nvGrpSpPr>
            <p:grpSpPr>
              <a:xfrm>
                <a:off x="950" y="918"/>
                <a:ext cx="1108" cy="1593"/>
                <a:chOff x="571" y="6050"/>
                <a:chExt cx="2292" cy="3395"/>
              </a:xfrm>
            </p:grpSpPr>
            <p:grpSp>
              <p:nvGrpSpPr>
                <p:cNvPr id="47" name="グループ化 46"/>
                <p:cNvGrpSpPr/>
                <p:nvPr/>
              </p:nvGrpSpPr>
              <p:grpSpPr>
                <a:xfrm>
                  <a:off x="571" y="6050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48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4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59" name="グループ化 58"/>
                <p:cNvGrpSpPr/>
                <p:nvPr/>
              </p:nvGrpSpPr>
              <p:grpSpPr>
                <a:xfrm>
                  <a:off x="633" y="8105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60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6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96" name="グループ化 95"/>
              <p:cNvGrpSpPr/>
              <p:nvPr/>
            </p:nvGrpSpPr>
            <p:grpSpPr>
              <a:xfrm>
                <a:off x="991" y="4585"/>
                <a:ext cx="1108" cy="1593"/>
                <a:chOff x="571" y="6050"/>
                <a:chExt cx="2292" cy="3395"/>
              </a:xfrm>
            </p:grpSpPr>
            <p:grpSp>
              <p:nvGrpSpPr>
                <p:cNvPr id="97" name="グループ化 96"/>
                <p:cNvGrpSpPr/>
                <p:nvPr/>
              </p:nvGrpSpPr>
              <p:grpSpPr>
                <a:xfrm>
                  <a:off x="571" y="6050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98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9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9" name="グループ化 108"/>
                <p:cNvGrpSpPr/>
                <p:nvPr/>
              </p:nvGrpSpPr>
              <p:grpSpPr>
                <a:xfrm>
                  <a:off x="633" y="8105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110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11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6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6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71" name="グループ化 170"/>
              <p:cNvGrpSpPr/>
              <p:nvPr/>
            </p:nvGrpSpPr>
            <p:grpSpPr>
              <a:xfrm>
                <a:off x="1090" y="6588"/>
                <a:ext cx="1030" cy="799"/>
                <a:chOff x="383990" y="396511"/>
                <a:chExt cx="2369976" cy="2631234"/>
              </a:xfrm>
            </p:grpSpPr>
            <p:sp>
              <p:nvSpPr>
                <p:cNvPr id="172" name="円/楕円 4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7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18" name="グループ化 117"/>
            <p:cNvGrpSpPr/>
            <p:nvPr/>
          </p:nvGrpSpPr>
          <p:grpSpPr>
            <a:xfrm>
              <a:off x="958" y="7857"/>
              <a:ext cx="1036" cy="723"/>
              <a:chOff x="383990" y="396511"/>
              <a:chExt cx="2369976" cy="2631234"/>
            </a:xfrm>
          </p:grpSpPr>
          <p:sp>
            <p:nvSpPr>
              <p:cNvPr id="119" name="円/楕円 4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2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83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eighty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three </a:t>
            </a:r>
          </a:p>
          <a:p>
            <a:endParaRPr lang="en-US" altLang="ja-JP" sz="150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9521611" y="233346"/>
            <a:ext cx="2236661" cy="4861168"/>
            <a:chOff x="9518635" y="233346"/>
            <a:chExt cx="2239638" cy="5171312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21612" y="1962319"/>
              <a:ext cx="2233684" cy="1737649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21612" y="233346"/>
              <a:ext cx="2236661" cy="1739965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18635" y="3664693"/>
              <a:ext cx="2236661" cy="1739965"/>
            </a:xfrm>
            <a:prstGeom prst="rect">
              <a:avLst/>
            </a:prstGeom>
          </p:spPr>
        </p:pic>
      </p:grpSp>
      <p:grpSp>
        <p:nvGrpSpPr>
          <p:cNvPr id="127" name="グループ化 126"/>
          <p:cNvGrpSpPr/>
          <p:nvPr/>
        </p:nvGrpSpPr>
        <p:grpSpPr>
          <a:xfrm>
            <a:off x="603250" y="582930"/>
            <a:ext cx="742950" cy="4864735"/>
            <a:chOff x="950" y="918"/>
            <a:chExt cx="1170" cy="7661"/>
          </a:xfrm>
        </p:grpSpPr>
        <p:grpSp>
          <p:nvGrpSpPr>
            <p:cNvPr id="183" name="グループ化 182"/>
            <p:cNvGrpSpPr/>
            <p:nvPr/>
          </p:nvGrpSpPr>
          <p:grpSpPr>
            <a:xfrm>
              <a:off x="950" y="918"/>
              <a:ext cx="1170" cy="6468"/>
              <a:chOff x="950" y="918"/>
              <a:chExt cx="1170" cy="6468"/>
            </a:xfrm>
          </p:grpSpPr>
          <p:grpSp>
            <p:nvGrpSpPr>
              <p:cNvPr id="67" name="グループ化 66"/>
              <p:cNvGrpSpPr/>
              <p:nvPr/>
            </p:nvGrpSpPr>
            <p:grpSpPr>
              <a:xfrm>
                <a:off x="991" y="2704"/>
                <a:ext cx="1108" cy="1593"/>
                <a:chOff x="571" y="6050"/>
                <a:chExt cx="2292" cy="3395"/>
              </a:xfrm>
            </p:grpSpPr>
            <p:grpSp>
              <p:nvGrpSpPr>
                <p:cNvPr id="68" name="グループ化 67"/>
                <p:cNvGrpSpPr/>
                <p:nvPr/>
              </p:nvGrpSpPr>
              <p:grpSpPr>
                <a:xfrm>
                  <a:off x="571" y="6050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69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7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80" name="グループ化 79"/>
                <p:cNvGrpSpPr/>
                <p:nvPr/>
              </p:nvGrpSpPr>
              <p:grpSpPr>
                <a:xfrm>
                  <a:off x="633" y="8105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81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8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pic>
            <p:nvPicPr>
              <p:cNvPr id="2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244" y="1379"/>
                <a:ext cx="256" cy="105"/>
              </a:xfrm>
              <a:prstGeom prst="rect">
                <a:avLst/>
              </a:prstGeom>
            </p:spPr>
          </p:pic>
          <p:grpSp>
            <p:nvGrpSpPr>
              <p:cNvPr id="47" name="グループ化 46"/>
              <p:cNvGrpSpPr/>
              <p:nvPr/>
            </p:nvGrpSpPr>
            <p:grpSpPr>
              <a:xfrm>
                <a:off x="950" y="918"/>
                <a:ext cx="1108" cy="1593"/>
                <a:chOff x="571" y="6050"/>
                <a:chExt cx="2292" cy="3395"/>
              </a:xfrm>
            </p:grpSpPr>
            <p:grpSp>
              <p:nvGrpSpPr>
                <p:cNvPr id="48" name="グループ化 47"/>
                <p:cNvGrpSpPr/>
                <p:nvPr/>
              </p:nvGrpSpPr>
              <p:grpSpPr>
                <a:xfrm>
                  <a:off x="571" y="6050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49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5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0" name="グループ化 59"/>
                <p:cNvGrpSpPr/>
                <p:nvPr/>
              </p:nvGrpSpPr>
              <p:grpSpPr>
                <a:xfrm>
                  <a:off x="633" y="8105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61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6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97" name="グループ化 96"/>
              <p:cNvGrpSpPr/>
              <p:nvPr/>
            </p:nvGrpSpPr>
            <p:grpSpPr>
              <a:xfrm>
                <a:off x="991" y="4585"/>
                <a:ext cx="1108" cy="1593"/>
                <a:chOff x="571" y="6050"/>
                <a:chExt cx="2292" cy="3395"/>
              </a:xfrm>
            </p:grpSpPr>
            <p:grpSp>
              <p:nvGrpSpPr>
                <p:cNvPr id="98" name="グループ化 97"/>
                <p:cNvGrpSpPr/>
                <p:nvPr/>
              </p:nvGrpSpPr>
              <p:grpSpPr>
                <a:xfrm>
                  <a:off x="571" y="6050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99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10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10" name="グループ化 109"/>
                <p:cNvGrpSpPr/>
                <p:nvPr/>
              </p:nvGrpSpPr>
              <p:grpSpPr>
                <a:xfrm>
                  <a:off x="633" y="8105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111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11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6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6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71" name="グループ化 170"/>
              <p:cNvGrpSpPr/>
              <p:nvPr/>
            </p:nvGrpSpPr>
            <p:grpSpPr>
              <a:xfrm>
                <a:off x="1090" y="6588"/>
                <a:ext cx="1030" cy="799"/>
                <a:chOff x="383990" y="396511"/>
                <a:chExt cx="2369976" cy="2631234"/>
              </a:xfrm>
            </p:grpSpPr>
            <p:sp>
              <p:nvSpPr>
                <p:cNvPr id="172" name="円/楕円 4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7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19" name="グループ化 118"/>
            <p:cNvGrpSpPr/>
            <p:nvPr/>
          </p:nvGrpSpPr>
          <p:grpSpPr>
            <a:xfrm>
              <a:off x="958" y="7857"/>
              <a:ext cx="1036" cy="723"/>
              <a:chOff x="383990" y="396511"/>
              <a:chExt cx="2369976" cy="2631234"/>
            </a:xfrm>
          </p:grpSpPr>
          <p:sp>
            <p:nvSpPr>
              <p:cNvPr id="120" name="円/楕円 4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2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84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eighty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four </a:t>
            </a:r>
          </a:p>
          <a:p>
            <a:endParaRPr lang="en-US" altLang="ja-JP" sz="150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8244128" y="911481"/>
            <a:ext cx="3614466" cy="3104371"/>
            <a:chOff x="8060330" y="193893"/>
            <a:chExt cx="3614466" cy="3104371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60330" y="1749382"/>
              <a:ext cx="1991031" cy="1548882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1677578"/>
              <a:ext cx="1823414" cy="1418488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95077" y="193893"/>
              <a:ext cx="1991031" cy="1548882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259090"/>
              <a:ext cx="1823414" cy="1418488"/>
            </a:xfrm>
            <a:prstGeom prst="rect">
              <a:avLst/>
            </a:prstGeom>
          </p:spPr>
        </p:pic>
      </p:grpSp>
      <p:grpSp>
        <p:nvGrpSpPr>
          <p:cNvPr id="127" name="グループ化 126"/>
          <p:cNvGrpSpPr/>
          <p:nvPr/>
        </p:nvGrpSpPr>
        <p:grpSpPr>
          <a:xfrm>
            <a:off x="603250" y="582930"/>
            <a:ext cx="742950" cy="4864735"/>
            <a:chOff x="950" y="918"/>
            <a:chExt cx="1170" cy="7661"/>
          </a:xfrm>
        </p:grpSpPr>
        <p:grpSp>
          <p:nvGrpSpPr>
            <p:cNvPr id="183" name="グループ化 182"/>
            <p:cNvGrpSpPr/>
            <p:nvPr/>
          </p:nvGrpSpPr>
          <p:grpSpPr>
            <a:xfrm>
              <a:off x="950" y="918"/>
              <a:ext cx="1170" cy="6468"/>
              <a:chOff x="950" y="918"/>
              <a:chExt cx="1170" cy="6468"/>
            </a:xfrm>
          </p:grpSpPr>
          <p:grpSp>
            <p:nvGrpSpPr>
              <p:cNvPr id="67" name="グループ化 66"/>
              <p:cNvGrpSpPr/>
              <p:nvPr/>
            </p:nvGrpSpPr>
            <p:grpSpPr>
              <a:xfrm>
                <a:off x="991" y="2704"/>
                <a:ext cx="1108" cy="1593"/>
                <a:chOff x="571" y="6050"/>
                <a:chExt cx="2292" cy="3395"/>
              </a:xfrm>
            </p:grpSpPr>
            <p:grpSp>
              <p:nvGrpSpPr>
                <p:cNvPr id="68" name="グループ化 67"/>
                <p:cNvGrpSpPr/>
                <p:nvPr/>
              </p:nvGrpSpPr>
              <p:grpSpPr>
                <a:xfrm>
                  <a:off x="571" y="6050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69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7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80" name="グループ化 79"/>
                <p:cNvGrpSpPr/>
                <p:nvPr/>
              </p:nvGrpSpPr>
              <p:grpSpPr>
                <a:xfrm>
                  <a:off x="633" y="8105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81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8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pic>
            <p:nvPicPr>
              <p:cNvPr id="2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244" y="1379"/>
                <a:ext cx="256" cy="105"/>
              </a:xfrm>
              <a:prstGeom prst="rect">
                <a:avLst/>
              </a:prstGeom>
            </p:spPr>
          </p:pic>
          <p:grpSp>
            <p:nvGrpSpPr>
              <p:cNvPr id="48" name="グループ化 47"/>
              <p:cNvGrpSpPr/>
              <p:nvPr/>
            </p:nvGrpSpPr>
            <p:grpSpPr>
              <a:xfrm>
                <a:off x="950" y="918"/>
                <a:ext cx="1108" cy="1593"/>
                <a:chOff x="571" y="6050"/>
                <a:chExt cx="2292" cy="3395"/>
              </a:xfrm>
            </p:grpSpPr>
            <p:grpSp>
              <p:nvGrpSpPr>
                <p:cNvPr id="49" name="グループ化 48"/>
                <p:cNvGrpSpPr/>
                <p:nvPr/>
              </p:nvGrpSpPr>
              <p:grpSpPr>
                <a:xfrm>
                  <a:off x="571" y="6050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50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5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1" name="グループ化 60"/>
                <p:cNvGrpSpPr/>
                <p:nvPr/>
              </p:nvGrpSpPr>
              <p:grpSpPr>
                <a:xfrm>
                  <a:off x="633" y="8105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62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6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98" name="グループ化 97"/>
              <p:cNvGrpSpPr/>
              <p:nvPr/>
            </p:nvGrpSpPr>
            <p:grpSpPr>
              <a:xfrm>
                <a:off x="991" y="4585"/>
                <a:ext cx="1108" cy="1593"/>
                <a:chOff x="571" y="6050"/>
                <a:chExt cx="2292" cy="3395"/>
              </a:xfrm>
            </p:grpSpPr>
            <p:grpSp>
              <p:nvGrpSpPr>
                <p:cNvPr id="99" name="グループ化 98"/>
                <p:cNvGrpSpPr/>
                <p:nvPr/>
              </p:nvGrpSpPr>
              <p:grpSpPr>
                <a:xfrm>
                  <a:off x="571" y="6050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100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10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11" name="グループ化 110"/>
                <p:cNvGrpSpPr/>
                <p:nvPr/>
              </p:nvGrpSpPr>
              <p:grpSpPr>
                <a:xfrm>
                  <a:off x="633" y="8105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112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11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6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6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71" name="グループ化 170"/>
              <p:cNvGrpSpPr/>
              <p:nvPr/>
            </p:nvGrpSpPr>
            <p:grpSpPr>
              <a:xfrm>
                <a:off x="1090" y="6588"/>
                <a:ext cx="1030" cy="799"/>
                <a:chOff x="383990" y="396511"/>
                <a:chExt cx="2369976" cy="2631234"/>
              </a:xfrm>
            </p:grpSpPr>
            <p:sp>
              <p:nvSpPr>
                <p:cNvPr id="172" name="円/楕円 4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7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20" name="グループ化 119"/>
            <p:cNvGrpSpPr/>
            <p:nvPr/>
          </p:nvGrpSpPr>
          <p:grpSpPr>
            <a:xfrm>
              <a:off x="958" y="7857"/>
              <a:ext cx="1036" cy="723"/>
              <a:chOff x="383990" y="396511"/>
              <a:chExt cx="2369976" cy="2631234"/>
            </a:xfrm>
          </p:grpSpPr>
          <p:sp>
            <p:nvSpPr>
              <p:cNvPr id="121" name="円/楕円 4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2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85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eighty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five </a:t>
            </a:r>
          </a:p>
          <a:p>
            <a:endParaRPr lang="en-US" altLang="ja-JP" sz="150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8060331" y="193893"/>
            <a:ext cx="3766865" cy="4477619"/>
            <a:chOff x="8060331" y="193893"/>
            <a:chExt cx="3766865" cy="4477619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60331" y="1749382"/>
              <a:ext cx="1791052" cy="1393312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1677578"/>
              <a:ext cx="1823414" cy="1418488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95077" y="193893"/>
              <a:ext cx="1991031" cy="1548882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259090"/>
              <a:ext cx="1823414" cy="1418488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03782" y="3253024"/>
              <a:ext cx="1823414" cy="1418488"/>
            </a:xfrm>
            <a:prstGeom prst="rect">
              <a:avLst/>
            </a:prstGeom>
          </p:spPr>
        </p:pic>
      </p:grpSp>
      <p:grpSp>
        <p:nvGrpSpPr>
          <p:cNvPr id="127" name="グループ化 126"/>
          <p:cNvGrpSpPr/>
          <p:nvPr/>
        </p:nvGrpSpPr>
        <p:grpSpPr>
          <a:xfrm>
            <a:off x="603250" y="582930"/>
            <a:ext cx="742950" cy="4864735"/>
            <a:chOff x="950" y="918"/>
            <a:chExt cx="1170" cy="7661"/>
          </a:xfrm>
        </p:grpSpPr>
        <p:grpSp>
          <p:nvGrpSpPr>
            <p:cNvPr id="183" name="グループ化 182"/>
            <p:cNvGrpSpPr/>
            <p:nvPr/>
          </p:nvGrpSpPr>
          <p:grpSpPr>
            <a:xfrm>
              <a:off x="950" y="918"/>
              <a:ext cx="1170" cy="6468"/>
              <a:chOff x="950" y="918"/>
              <a:chExt cx="1170" cy="6468"/>
            </a:xfrm>
          </p:grpSpPr>
          <p:grpSp>
            <p:nvGrpSpPr>
              <p:cNvPr id="67" name="グループ化 66"/>
              <p:cNvGrpSpPr/>
              <p:nvPr/>
            </p:nvGrpSpPr>
            <p:grpSpPr>
              <a:xfrm>
                <a:off x="991" y="2704"/>
                <a:ext cx="1108" cy="1593"/>
                <a:chOff x="571" y="6050"/>
                <a:chExt cx="2292" cy="3395"/>
              </a:xfrm>
            </p:grpSpPr>
            <p:grpSp>
              <p:nvGrpSpPr>
                <p:cNvPr id="68" name="グループ化 67"/>
                <p:cNvGrpSpPr/>
                <p:nvPr/>
              </p:nvGrpSpPr>
              <p:grpSpPr>
                <a:xfrm>
                  <a:off x="571" y="6050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69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7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80" name="グループ化 79"/>
                <p:cNvGrpSpPr/>
                <p:nvPr/>
              </p:nvGrpSpPr>
              <p:grpSpPr>
                <a:xfrm>
                  <a:off x="633" y="8105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81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8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pic>
            <p:nvPicPr>
              <p:cNvPr id="2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244" y="1379"/>
                <a:ext cx="256" cy="105"/>
              </a:xfrm>
              <a:prstGeom prst="rect">
                <a:avLst/>
              </a:prstGeom>
            </p:spPr>
          </p:pic>
          <p:grpSp>
            <p:nvGrpSpPr>
              <p:cNvPr id="49" name="グループ化 48"/>
              <p:cNvGrpSpPr/>
              <p:nvPr/>
            </p:nvGrpSpPr>
            <p:grpSpPr>
              <a:xfrm>
                <a:off x="950" y="918"/>
                <a:ext cx="1108" cy="1593"/>
                <a:chOff x="571" y="6050"/>
                <a:chExt cx="2292" cy="3395"/>
              </a:xfrm>
            </p:grpSpPr>
            <p:grpSp>
              <p:nvGrpSpPr>
                <p:cNvPr id="50" name="グループ化 49"/>
                <p:cNvGrpSpPr/>
                <p:nvPr/>
              </p:nvGrpSpPr>
              <p:grpSpPr>
                <a:xfrm>
                  <a:off x="571" y="6050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51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5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2" name="グループ化 61"/>
                <p:cNvGrpSpPr/>
                <p:nvPr/>
              </p:nvGrpSpPr>
              <p:grpSpPr>
                <a:xfrm>
                  <a:off x="633" y="8105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63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6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99" name="グループ化 98"/>
              <p:cNvGrpSpPr/>
              <p:nvPr/>
            </p:nvGrpSpPr>
            <p:grpSpPr>
              <a:xfrm>
                <a:off x="991" y="4585"/>
                <a:ext cx="1108" cy="1593"/>
                <a:chOff x="571" y="6050"/>
                <a:chExt cx="2292" cy="3395"/>
              </a:xfrm>
            </p:grpSpPr>
            <p:grpSp>
              <p:nvGrpSpPr>
                <p:cNvPr id="100" name="グループ化 99"/>
                <p:cNvGrpSpPr/>
                <p:nvPr/>
              </p:nvGrpSpPr>
              <p:grpSpPr>
                <a:xfrm>
                  <a:off x="571" y="6050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101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10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12" name="グループ化 111"/>
                <p:cNvGrpSpPr/>
                <p:nvPr/>
              </p:nvGrpSpPr>
              <p:grpSpPr>
                <a:xfrm>
                  <a:off x="633" y="8105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113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11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2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6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6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71" name="グループ化 170"/>
              <p:cNvGrpSpPr/>
              <p:nvPr/>
            </p:nvGrpSpPr>
            <p:grpSpPr>
              <a:xfrm>
                <a:off x="1090" y="6588"/>
                <a:ext cx="1030" cy="799"/>
                <a:chOff x="383990" y="396511"/>
                <a:chExt cx="2369976" cy="2631234"/>
              </a:xfrm>
            </p:grpSpPr>
            <p:sp>
              <p:nvSpPr>
                <p:cNvPr id="172" name="円/楕円 4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7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21" name="グループ化 120"/>
            <p:cNvGrpSpPr/>
            <p:nvPr/>
          </p:nvGrpSpPr>
          <p:grpSpPr>
            <a:xfrm>
              <a:off x="958" y="7857"/>
              <a:ext cx="1036" cy="723"/>
              <a:chOff x="383990" y="396511"/>
              <a:chExt cx="2369976" cy="2631234"/>
            </a:xfrm>
          </p:grpSpPr>
          <p:sp>
            <p:nvSpPr>
              <p:cNvPr id="122" name="円/楕円 4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2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86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eighty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six </a:t>
            </a:r>
          </a:p>
          <a:p>
            <a:endParaRPr lang="en-US" altLang="ja-JP" sz="150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8272384" y="252927"/>
            <a:ext cx="3434128" cy="4711144"/>
            <a:chOff x="8272384" y="252927"/>
            <a:chExt cx="3434128" cy="4711144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89448" y="252927"/>
              <a:ext cx="1717064" cy="1335755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82948" y="252927"/>
              <a:ext cx="1717064" cy="1335755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89448" y="1952731"/>
              <a:ext cx="1717064" cy="1335755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72384" y="1952730"/>
              <a:ext cx="1717064" cy="1335755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89448" y="3628316"/>
              <a:ext cx="1717064" cy="1335755"/>
            </a:xfrm>
            <a:prstGeom prst="rect">
              <a:avLst/>
            </a:prstGeom>
          </p:spPr>
        </p:pic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24784" y="3628316"/>
              <a:ext cx="1717064" cy="1335755"/>
            </a:xfrm>
            <a:prstGeom prst="rect">
              <a:avLst/>
            </a:prstGeom>
          </p:spPr>
        </p:pic>
      </p:grpSp>
      <p:grpSp>
        <p:nvGrpSpPr>
          <p:cNvPr id="127" name="グループ化 126"/>
          <p:cNvGrpSpPr/>
          <p:nvPr/>
        </p:nvGrpSpPr>
        <p:grpSpPr>
          <a:xfrm>
            <a:off x="603250" y="582930"/>
            <a:ext cx="742950" cy="4864735"/>
            <a:chOff x="950" y="918"/>
            <a:chExt cx="1170" cy="7661"/>
          </a:xfrm>
        </p:grpSpPr>
        <p:grpSp>
          <p:nvGrpSpPr>
            <p:cNvPr id="183" name="グループ化 182"/>
            <p:cNvGrpSpPr/>
            <p:nvPr/>
          </p:nvGrpSpPr>
          <p:grpSpPr>
            <a:xfrm>
              <a:off x="950" y="918"/>
              <a:ext cx="1170" cy="6468"/>
              <a:chOff x="950" y="918"/>
              <a:chExt cx="1170" cy="6468"/>
            </a:xfrm>
          </p:grpSpPr>
          <p:grpSp>
            <p:nvGrpSpPr>
              <p:cNvPr id="67" name="グループ化 66"/>
              <p:cNvGrpSpPr/>
              <p:nvPr/>
            </p:nvGrpSpPr>
            <p:grpSpPr>
              <a:xfrm>
                <a:off x="991" y="2704"/>
                <a:ext cx="1108" cy="1593"/>
                <a:chOff x="571" y="6050"/>
                <a:chExt cx="2292" cy="3395"/>
              </a:xfrm>
            </p:grpSpPr>
            <p:grpSp>
              <p:nvGrpSpPr>
                <p:cNvPr id="68" name="グループ化 67"/>
                <p:cNvGrpSpPr/>
                <p:nvPr/>
              </p:nvGrpSpPr>
              <p:grpSpPr>
                <a:xfrm>
                  <a:off x="571" y="6050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69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7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80" name="グループ化 79"/>
                <p:cNvGrpSpPr/>
                <p:nvPr/>
              </p:nvGrpSpPr>
              <p:grpSpPr>
                <a:xfrm>
                  <a:off x="633" y="8105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81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8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pic>
            <p:nvPicPr>
              <p:cNvPr id="2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244" y="1379"/>
                <a:ext cx="256" cy="105"/>
              </a:xfrm>
              <a:prstGeom prst="rect">
                <a:avLst/>
              </a:prstGeom>
            </p:spPr>
          </p:pic>
          <p:grpSp>
            <p:nvGrpSpPr>
              <p:cNvPr id="50" name="グループ化 49"/>
              <p:cNvGrpSpPr/>
              <p:nvPr/>
            </p:nvGrpSpPr>
            <p:grpSpPr>
              <a:xfrm>
                <a:off x="950" y="918"/>
                <a:ext cx="1108" cy="1593"/>
                <a:chOff x="571" y="6050"/>
                <a:chExt cx="2292" cy="3395"/>
              </a:xfrm>
            </p:grpSpPr>
            <p:grpSp>
              <p:nvGrpSpPr>
                <p:cNvPr id="51" name="グループ化 50"/>
                <p:cNvGrpSpPr/>
                <p:nvPr/>
              </p:nvGrpSpPr>
              <p:grpSpPr>
                <a:xfrm>
                  <a:off x="571" y="6050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52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5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3" name="グループ化 62"/>
                <p:cNvGrpSpPr/>
                <p:nvPr/>
              </p:nvGrpSpPr>
              <p:grpSpPr>
                <a:xfrm>
                  <a:off x="633" y="8105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64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6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00" name="グループ化 99"/>
              <p:cNvGrpSpPr/>
              <p:nvPr/>
            </p:nvGrpSpPr>
            <p:grpSpPr>
              <a:xfrm>
                <a:off x="991" y="4585"/>
                <a:ext cx="1108" cy="1593"/>
                <a:chOff x="571" y="6050"/>
                <a:chExt cx="2292" cy="3395"/>
              </a:xfrm>
            </p:grpSpPr>
            <p:grpSp>
              <p:nvGrpSpPr>
                <p:cNvPr id="101" name="グループ化 100"/>
                <p:cNvGrpSpPr/>
                <p:nvPr/>
              </p:nvGrpSpPr>
              <p:grpSpPr>
                <a:xfrm>
                  <a:off x="571" y="6050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102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10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13" name="グループ化 112"/>
                <p:cNvGrpSpPr/>
                <p:nvPr/>
              </p:nvGrpSpPr>
              <p:grpSpPr>
                <a:xfrm>
                  <a:off x="633" y="8105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114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11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2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2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6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6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71" name="グループ化 170"/>
              <p:cNvGrpSpPr/>
              <p:nvPr/>
            </p:nvGrpSpPr>
            <p:grpSpPr>
              <a:xfrm>
                <a:off x="1090" y="6588"/>
                <a:ext cx="1030" cy="799"/>
                <a:chOff x="383990" y="396511"/>
                <a:chExt cx="2369976" cy="2631234"/>
              </a:xfrm>
            </p:grpSpPr>
            <p:sp>
              <p:nvSpPr>
                <p:cNvPr id="172" name="円/楕円 4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7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22" name="グループ化 121"/>
            <p:cNvGrpSpPr/>
            <p:nvPr/>
          </p:nvGrpSpPr>
          <p:grpSpPr>
            <a:xfrm>
              <a:off x="958" y="7857"/>
              <a:ext cx="1036" cy="723"/>
              <a:chOff x="383990" y="396511"/>
              <a:chExt cx="2369976" cy="2631234"/>
            </a:xfrm>
          </p:grpSpPr>
          <p:sp>
            <p:nvSpPr>
              <p:cNvPr id="123" name="円/楕円 4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2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87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eithty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seven </a:t>
            </a:r>
          </a:p>
          <a:p>
            <a:endParaRPr lang="en-US" altLang="ja-JP" sz="150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8950789" y="272925"/>
            <a:ext cx="2421216" cy="4600231"/>
            <a:chOff x="8950789" y="272925"/>
            <a:chExt cx="2421216" cy="4600231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4" y="1488687"/>
              <a:ext cx="1127655" cy="877236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6" y="2757817"/>
              <a:ext cx="1127655" cy="877236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44350" y="3995920"/>
              <a:ext cx="1127655" cy="877236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89" y="272925"/>
              <a:ext cx="1127655" cy="877236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1488687"/>
              <a:ext cx="1127655" cy="877236"/>
            </a:xfrm>
            <a:prstGeom prst="rect">
              <a:avLst/>
            </a:prstGeom>
          </p:spPr>
        </p:pic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0" y="2757817"/>
              <a:ext cx="1127655" cy="877236"/>
            </a:xfrm>
            <a:prstGeom prst="rect">
              <a:avLst/>
            </a:prstGeom>
          </p:spPr>
        </p:pic>
        <p:pic>
          <p:nvPicPr>
            <p:cNvPr id="5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3995920"/>
              <a:ext cx="1127655" cy="877236"/>
            </a:xfrm>
            <a:prstGeom prst="rect">
              <a:avLst/>
            </a:prstGeom>
          </p:spPr>
        </p:pic>
      </p:grpSp>
      <p:grpSp>
        <p:nvGrpSpPr>
          <p:cNvPr id="127" name="グループ化 126"/>
          <p:cNvGrpSpPr/>
          <p:nvPr/>
        </p:nvGrpSpPr>
        <p:grpSpPr>
          <a:xfrm>
            <a:off x="603250" y="582930"/>
            <a:ext cx="742950" cy="4864735"/>
            <a:chOff x="950" y="918"/>
            <a:chExt cx="1170" cy="7661"/>
          </a:xfrm>
        </p:grpSpPr>
        <p:grpSp>
          <p:nvGrpSpPr>
            <p:cNvPr id="183" name="グループ化 182"/>
            <p:cNvGrpSpPr/>
            <p:nvPr/>
          </p:nvGrpSpPr>
          <p:grpSpPr>
            <a:xfrm>
              <a:off x="950" y="918"/>
              <a:ext cx="1170" cy="6468"/>
              <a:chOff x="950" y="918"/>
              <a:chExt cx="1170" cy="6468"/>
            </a:xfrm>
          </p:grpSpPr>
          <p:grpSp>
            <p:nvGrpSpPr>
              <p:cNvPr id="67" name="グループ化 66"/>
              <p:cNvGrpSpPr/>
              <p:nvPr/>
            </p:nvGrpSpPr>
            <p:grpSpPr>
              <a:xfrm>
                <a:off x="991" y="2704"/>
                <a:ext cx="1108" cy="1593"/>
                <a:chOff x="571" y="6050"/>
                <a:chExt cx="2292" cy="3395"/>
              </a:xfrm>
            </p:grpSpPr>
            <p:grpSp>
              <p:nvGrpSpPr>
                <p:cNvPr id="68" name="グループ化 67"/>
                <p:cNvGrpSpPr/>
                <p:nvPr/>
              </p:nvGrpSpPr>
              <p:grpSpPr>
                <a:xfrm>
                  <a:off x="571" y="6050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69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7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80" name="グループ化 79"/>
                <p:cNvGrpSpPr/>
                <p:nvPr/>
              </p:nvGrpSpPr>
              <p:grpSpPr>
                <a:xfrm>
                  <a:off x="633" y="8105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81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8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pic>
            <p:nvPicPr>
              <p:cNvPr id="2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244" y="1379"/>
                <a:ext cx="256" cy="105"/>
              </a:xfrm>
              <a:prstGeom prst="rect">
                <a:avLst/>
              </a:prstGeom>
            </p:spPr>
          </p:pic>
          <p:grpSp>
            <p:nvGrpSpPr>
              <p:cNvPr id="51" name="グループ化 50"/>
              <p:cNvGrpSpPr/>
              <p:nvPr/>
            </p:nvGrpSpPr>
            <p:grpSpPr>
              <a:xfrm>
                <a:off x="950" y="918"/>
                <a:ext cx="1108" cy="1593"/>
                <a:chOff x="571" y="6050"/>
                <a:chExt cx="2292" cy="3395"/>
              </a:xfrm>
            </p:grpSpPr>
            <p:grpSp>
              <p:nvGrpSpPr>
                <p:cNvPr id="52" name="グループ化 51"/>
                <p:cNvGrpSpPr/>
                <p:nvPr/>
              </p:nvGrpSpPr>
              <p:grpSpPr>
                <a:xfrm>
                  <a:off x="571" y="6050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53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5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4" name="グループ化 63"/>
                <p:cNvGrpSpPr/>
                <p:nvPr/>
              </p:nvGrpSpPr>
              <p:grpSpPr>
                <a:xfrm>
                  <a:off x="633" y="8105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65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6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01" name="グループ化 100"/>
              <p:cNvGrpSpPr/>
              <p:nvPr/>
            </p:nvGrpSpPr>
            <p:grpSpPr>
              <a:xfrm>
                <a:off x="991" y="4585"/>
                <a:ext cx="1108" cy="1593"/>
                <a:chOff x="571" y="6050"/>
                <a:chExt cx="2292" cy="3395"/>
              </a:xfrm>
            </p:grpSpPr>
            <p:grpSp>
              <p:nvGrpSpPr>
                <p:cNvPr id="102" name="グループ化 101"/>
                <p:cNvGrpSpPr/>
                <p:nvPr/>
              </p:nvGrpSpPr>
              <p:grpSpPr>
                <a:xfrm>
                  <a:off x="571" y="6050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103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10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14" name="グループ化 113"/>
                <p:cNvGrpSpPr/>
                <p:nvPr/>
              </p:nvGrpSpPr>
              <p:grpSpPr>
                <a:xfrm>
                  <a:off x="633" y="8105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115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11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2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2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2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6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6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71" name="グループ化 170"/>
              <p:cNvGrpSpPr/>
              <p:nvPr/>
            </p:nvGrpSpPr>
            <p:grpSpPr>
              <a:xfrm>
                <a:off x="1090" y="6588"/>
                <a:ext cx="1030" cy="799"/>
                <a:chOff x="383990" y="396511"/>
                <a:chExt cx="2369976" cy="2631234"/>
              </a:xfrm>
            </p:grpSpPr>
            <p:sp>
              <p:nvSpPr>
                <p:cNvPr id="172" name="円/楕円 4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7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23" name="グループ化 122"/>
            <p:cNvGrpSpPr/>
            <p:nvPr/>
          </p:nvGrpSpPr>
          <p:grpSpPr>
            <a:xfrm>
              <a:off x="958" y="7857"/>
              <a:ext cx="1036" cy="723"/>
              <a:chOff x="383990" y="396511"/>
              <a:chExt cx="2369976" cy="2631234"/>
            </a:xfrm>
          </p:grpSpPr>
          <p:sp>
            <p:nvSpPr>
              <p:cNvPr id="124" name="円/楕円 4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2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88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eighty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eight </a:t>
            </a:r>
          </a:p>
          <a:p>
            <a:endParaRPr lang="en-US" altLang="ja-JP" sz="150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8950789" y="272925"/>
            <a:ext cx="2421216" cy="4600231"/>
            <a:chOff x="8950789" y="272925"/>
            <a:chExt cx="2421216" cy="4600231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4" y="1488687"/>
              <a:ext cx="1127655" cy="877236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6" y="2757817"/>
              <a:ext cx="1127655" cy="877236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44350" y="3995920"/>
              <a:ext cx="1127655" cy="877236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89" y="272925"/>
              <a:ext cx="1127655" cy="877236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1488687"/>
              <a:ext cx="1127655" cy="877236"/>
            </a:xfrm>
            <a:prstGeom prst="rect">
              <a:avLst/>
            </a:prstGeom>
          </p:spPr>
        </p:pic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0" y="2757817"/>
              <a:ext cx="1127655" cy="877236"/>
            </a:xfrm>
            <a:prstGeom prst="rect">
              <a:avLst/>
            </a:prstGeom>
          </p:spPr>
        </p:pic>
        <p:pic>
          <p:nvPicPr>
            <p:cNvPr id="5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3995920"/>
              <a:ext cx="1127655" cy="877236"/>
            </a:xfrm>
            <a:prstGeom prst="rect">
              <a:avLst/>
            </a:prstGeom>
          </p:spPr>
        </p:pic>
        <p:pic>
          <p:nvPicPr>
            <p:cNvPr id="5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44350" y="272925"/>
              <a:ext cx="1127655" cy="877236"/>
            </a:xfrm>
            <a:prstGeom prst="rect">
              <a:avLst/>
            </a:prstGeom>
          </p:spPr>
        </p:pic>
      </p:grpSp>
      <p:grpSp>
        <p:nvGrpSpPr>
          <p:cNvPr id="127" name="グループ化 126"/>
          <p:cNvGrpSpPr/>
          <p:nvPr/>
        </p:nvGrpSpPr>
        <p:grpSpPr>
          <a:xfrm>
            <a:off x="603250" y="582930"/>
            <a:ext cx="742950" cy="4864735"/>
            <a:chOff x="950" y="918"/>
            <a:chExt cx="1170" cy="7661"/>
          </a:xfrm>
        </p:grpSpPr>
        <p:grpSp>
          <p:nvGrpSpPr>
            <p:cNvPr id="183" name="グループ化 182"/>
            <p:cNvGrpSpPr/>
            <p:nvPr/>
          </p:nvGrpSpPr>
          <p:grpSpPr>
            <a:xfrm>
              <a:off x="950" y="918"/>
              <a:ext cx="1170" cy="6468"/>
              <a:chOff x="950" y="918"/>
              <a:chExt cx="1170" cy="6468"/>
            </a:xfrm>
          </p:grpSpPr>
          <p:grpSp>
            <p:nvGrpSpPr>
              <p:cNvPr id="67" name="グループ化 66"/>
              <p:cNvGrpSpPr/>
              <p:nvPr/>
            </p:nvGrpSpPr>
            <p:grpSpPr>
              <a:xfrm>
                <a:off x="991" y="2704"/>
                <a:ext cx="1108" cy="1593"/>
                <a:chOff x="571" y="6050"/>
                <a:chExt cx="2292" cy="3395"/>
              </a:xfrm>
            </p:grpSpPr>
            <p:grpSp>
              <p:nvGrpSpPr>
                <p:cNvPr id="68" name="グループ化 67"/>
                <p:cNvGrpSpPr/>
                <p:nvPr/>
              </p:nvGrpSpPr>
              <p:grpSpPr>
                <a:xfrm>
                  <a:off x="571" y="6050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69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7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80" name="グループ化 79"/>
                <p:cNvGrpSpPr/>
                <p:nvPr/>
              </p:nvGrpSpPr>
              <p:grpSpPr>
                <a:xfrm>
                  <a:off x="633" y="8105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81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8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pic>
            <p:nvPicPr>
              <p:cNvPr id="2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244" y="1379"/>
                <a:ext cx="256" cy="105"/>
              </a:xfrm>
              <a:prstGeom prst="rect">
                <a:avLst/>
              </a:prstGeom>
            </p:spPr>
          </p:pic>
          <p:grpSp>
            <p:nvGrpSpPr>
              <p:cNvPr id="52" name="グループ化 51"/>
              <p:cNvGrpSpPr/>
              <p:nvPr/>
            </p:nvGrpSpPr>
            <p:grpSpPr>
              <a:xfrm>
                <a:off x="950" y="918"/>
                <a:ext cx="1108" cy="1593"/>
                <a:chOff x="571" y="6050"/>
                <a:chExt cx="2292" cy="3395"/>
              </a:xfrm>
            </p:grpSpPr>
            <p:grpSp>
              <p:nvGrpSpPr>
                <p:cNvPr id="53" name="グループ化 52"/>
                <p:cNvGrpSpPr/>
                <p:nvPr/>
              </p:nvGrpSpPr>
              <p:grpSpPr>
                <a:xfrm>
                  <a:off x="571" y="6050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54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5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5" name="グループ化 64"/>
                <p:cNvGrpSpPr/>
                <p:nvPr/>
              </p:nvGrpSpPr>
              <p:grpSpPr>
                <a:xfrm>
                  <a:off x="633" y="8105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66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9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02" name="グループ化 101"/>
              <p:cNvGrpSpPr/>
              <p:nvPr/>
            </p:nvGrpSpPr>
            <p:grpSpPr>
              <a:xfrm>
                <a:off x="991" y="4585"/>
                <a:ext cx="1108" cy="1593"/>
                <a:chOff x="571" y="6050"/>
                <a:chExt cx="2292" cy="3395"/>
              </a:xfrm>
            </p:grpSpPr>
            <p:grpSp>
              <p:nvGrpSpPr>
                <p:cNvPr id="103" name="グループ化 102"/>
                <p:cNvGrpSpPr/>
                <p:nvPr/>
              </p:nvGrpSpPr>
              <p:grpSpPr>
                <a:xfrm>
                  <a:off x="571" y="6050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104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10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15" name="グループ化 114"/>
                <p:cNvGrpSpPr/>
                <p:nvPr/>
              </p:nvGrpSpPr>
              <p:grpSpPr>
                <a:xfrm>
                  <a:off x="633" y="8105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116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11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2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2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2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2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6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6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71" name="グループ化 170"/>
              <p:cNvGrpSpPr/>
              <p:nvPr/>
            </p:nvGrpSpPr>
            <p:grpSpPr>
              <a:xfrm>
                <a:off x="1090" y="6588"/>
                <a:ext cx="1030" cy="799"/>
                <a:chOff x="383990" y="396511"/>
                <a:chExt cx="2369976" cy="2631234"/>
              </a:xfrm>
            </p:grpSpPr>
            <p:sp>
              <p:nvSpPr>
                <p:cNvPr id="172" name="円/楕円 4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7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24" name="グループ化 123"/>
            <p:cNvGrpSpPr/>
            <p:nvPr/>
          </p:nvGrpSpPr>
          <p:grpSpPr>
            <a:xfrm>
              <a:off x="958" y="7857"/>
              <a:ext cx="1036" cy="723"/>
              <a:chOff x="383990" y="396511"/>
              <a:chExt cx="2369976" cy="2631234"/>
            </a:xfrm>
          </p:grpSpPr>
          <p:sp>
            <p:nvSpPr>
              <p:cNvPr id="125" name="円/楕円 4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2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89048" y="1750269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8</a:t>
            </a:r>
            <a:r>
              <a:rPr lang="en-US" altLang="ja-JP" sz="30000" dirty="0" smtClean="0"/>
              <a:t>9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eighty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nine </a:t>
            </a:r>
          </a:p>
          <a:p>
            <a:endParaRPr lang="en-US" altLang="ja-JP" sz="150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9424226" y="343969"/>
            <a:ext cx="2052775" cy="4666187"/>
            <a:chOff x="9753223" y="292192"/>
            <a:chExt cx="2260171" cy="5418142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12791" y="2400734"/>
              <a:ext cx="966610" cy="751955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46784" y="3720276"/>
              <a:ext cx="966610" cy="751955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46784" y="4958379"/>
              <a:ext cx="966610" cy="751955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3" y="1235384"/>
              <a:ext cx="966610" cy="751955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5" y="2451146"/>
              <a:ext cx="966610" cy="751955"/>
            </a:xfrm>
            <a:prstGeom prst="rect">
              <a:avLst/>
            </a:prstGeom>
          </p:spPr>
        </p:pic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4" y="3720276"/>
              <a:ext cx="966610" cy="751955"/>
            </a:xfrm>
            <a:prstGeom prst="rect">
              <a:avLst/>
            </a:prstGeom>
          </p:spPr>
        </p:pic>
        <p:pic>
          <p:nvPicPr>
            <p:cNvPr id="5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5" y="4958379"/>
              <a:ext cx="966610" cy="751955"/>
            </a:xfrm>
            <a:prstGeom prst="rect">
              <a:avLst/>
            </a:prstGeom>
          </p:spPr>
        </p:pic>
        <p:pic>
          <p:nvPicPr>
            <p:cNvPr id="5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46784" y="1185300"/>
              <a:ext cx="966610" cy="751955"/>
            </a:xfrm>
            <a:prstGeom prst="rect">
              <a:avLst/>
            </a:prstGeom>
          </p:spPr>
        </p:pic>
        <p:pic>
          <p:nvPicPr>
            <p:cNvPr id="5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5" y="292192"/>
              <a:ext cx="966610" cy="751955"/>
            </a:xfrm>
            <a:prstGeom prst="rect">
              <a:avLst/>
            </a:prstGeom>
          </p:spPr>
        </p:pic>
      </p:grpSp>
      <p:grpSp>
        <p:nvGrpSpPr>
          <p:cNvPr id="127" name="グループ化 126"/>
          <p:cNvGrpSpPr/>
          <p:nvPr/>
        </p:nvGrpSpPr>
        <p:grpSpPr>
          <a:xfrm>
            <a:off x="603250" y="582930"/>
            <a:ext cx="742950" cy="4864735"/>
            <a:chOff x="950" y="918"/>
            <a:chExt cx="1170" cy="7661"/>
          </a:xfrm>
        </p:grpSpPr>
        <p:grpSp>
          <p:nvGrpSpPr>
            <p:cNvPr id="183" name="グループ化 182"/>
            <p:cNvGrpSpPr/>
            <p:nvPr/>
          </p:nvGrpSpPr>
          <p:grpSpPr>
            <a:xfrm>
              <a:off x="950" y="918"/>
              <a:ext cx="1170" cy="6468"/>
              <a:chOff x="950" y="918"/>
              <a:chExt cx="1170" cy="6468"/>
            </a:xfrm>
          </p:grpSpPr>
          <p:grpSp>
            <p:nvGrpSpPr>
              <p:cNvPr id="67" name="グループ化 66"/>
              <p:cNvGrpSpPr/>
              <p:nvPr/>
            </p:nvGrpSpPr>
            <p:grpSpPr>
              <a:xfrm>
                <a:off x="991" y="2704"/>
                <a:ext cx="1108" cy="1593"/>
                <a:chOff x="571" y="6050"/>
                <a:chExt cx="2292" cy="3395"/>
              </a:xfrm>
            </p:grpSpPr>
            <p:grpSp>
              <p:nvGrpSpPr>
                <p:cNvPr id="68" name="グループ化 67"/>
                <p:cNvGrpSpPr/>
                <p:nvPr/>
              </p:nvGrpSpPr>
              <p:grpSpPr>
                <a:xfrm>
                  <a:off x="571" y="6050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69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7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7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80" name="グループ化 79"/>
                <p:cNvGrpSpPr/>
                <p:nvPr/>
              </p:nvGrpSpPr>
              <p:grpSpPr>
                <a:xfrm>
                  <a:off x="633" y="8105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81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8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8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pic>
            <p:nvPicPr>
              <p:cNvPr id="2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244" y="1379"/>
                <a:ext cx="256" cy="105"/>
              </a:xfrm>
              <a:prstGeom prst="rect">
                <a:avLst/>
              </a:prstGeom>
            </p:spPr>
          </p:pic>
          <p:grpSp>
            <p:nvGrpSpPr>
              <p:cNvPr id="53" name="グループ化 52"/>
              <p:cNvGrpSpPr/>
              <p:nvPr/>
            </p:nvGrpSpPr>
            <p:grpSpPr>
              <a:xfrm>
                <a:off x="950" y="918"/>
                <a:ext cx="1108" cy="1593"/>
                <a:chOff x="571" y="6050"/>
                <a:chExt cx="2292" cy="3395"/>
              </a:xfrm>
            </p:grpSpPr>
            <p:grpSp>
              <p:nvGrpSpPr>
                <p:cNvPr id="54" name="グループ化 53"/>
                <p:cNvGrpSpPr/>
                <p:nvPr/>
              </p:nvGrpSpPr>
              <p:grpSpPr>
                <a:xfrm>
                  <a:off x="571" y="6050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55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5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5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6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6" name="グループ化 65"/>
                <p:cNvGrpSpPr/>
                <p:nvPr/>
              </p:nvGrpSpPr>
              <p:grpSpPr>
                <a:xfrm>
                  <a:off x="633" y="8105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92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9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9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03" name="グループ化 102"/>
              <p:cNvGrpSpPr/>
              <p:nvPr/>
            </p:nvGrpSpPr>
            <p:grpSpPr>
              <a:xfrm>
                <a:off x="991" y="4585"/>
                <a:ext cx="1108" cy="1593"/>
                <a:chOff x="571" y="6050"/>
                <a:chExt cx="2292" cy="3395"/>
              </a:xfrm>
            </p:grpSpPr>
            <p:grpSp>
              <p:nvGrpSpPr>
                <p:cNvPr id="104" name="グループ化 103"/>
                <p:cNvGrpSpPr/>
                <p:nvPr/>
              </p:nvGrpSpPr>
              <p:grpSpPr>
                <a:xfrm>
                  <a:off x="571" y="6050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105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10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0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16" name="グループ化 115"/>
                <p:cNvGrpSpPr/>
                <p:nvPr/>
              </p:nvGrpSpPr>
              <p:grpSpPr>
                <a:xfrm>
                  <a:off x="633" y="8105"/>
                  <a:ext cx="2230" cy="1341"/>
                  <a:chOff x="383990" y="396511"/>
                  <a:chExt cx="2369976" cy="2631234"/>
                </a:xfrm>
              </p:grpSpPr>
              <p:sp>
                <p:nvSpPr>
                  <p:cNvPr id="117" name="円/楕円 5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11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1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2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2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2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2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2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6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6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71" name="グループ化 170"/>
              <p:cNvGrpSpPr/>
              <p:nvPr/>
            </p:nvGrpSpPr>
            <p:grpSpPr>
              <a:xfrm>
                <a:off x="1090" y="6588"/>
                <a:ext cx="1030" cy="799"/>
                <a:chOff x="383990" y="396511"/>
                <a:chExt cx="2369976" cy="2631234"/>
              </a:xfrm>
            </p:grpSpPr>
            <p:sp>
              <p:nvSpPr>
                <p:cNvPr id="172" name="円/楕円 4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7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7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8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25" name="グループ化 124"/>
            <p:cNvGrpSpPr/>
            <p:nvPr/>
          </p:nvGrpSpPr>
          <p:grpSpPr>
            <a:xfrm>
              <a:off x="958" y="7857"/>
              <a:ext cx="1036" cy="723"/>
              <a:chOff x="383990" y="396511"/>
              <a:chExt cx="2369976" cy="2631234"/>
            </a:xfrm>
          </p:grpSpPr>
          <p:sp>
            <p:nvSpPr>
              <p:cNvPr id="126" name="円/楕円 4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2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2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 smtClean="0"/>
              <a:t>9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188778"/>
            <a:ext cx="9144000" cy="1655762"/>
          </a:xfrm>
        </p:spPr>
        <p:txBody>
          <a:bodyPr>
            <a:noAutofit/>
          </a:bodyPr>
          <a:lstStyle/>
          <a:p>
            <a:r>
              <a:rPr lang="en-US" altLang="ja-JP" sz="15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nine</a:t>
            </a:r>
          </a:p>
          <a:p>
            <a:endParaRPr lang="en-US" altLang="ja-JP" sz="15000" dirty="0"/>
          </a:p>
        </p:txBody>
      </p:sp>
      <p:pic>
        <p:nvPicPr>
          <p:cNvPr id="13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0358" y="2446354"/>
            <a:ext cx="1127655" cy="877236"/>
          </a:xfrm>
          <a:prstGeom prst="rect">
            <a:avLst/>
          </a:prstGeom>
        </p:spPr>
      </p:pic>
      <p:pic>
        <p:nvPicPr>
          <p:cNvPr id="14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4351" y="3765896"/>
            <a:ext cx="1127655" cy="877236"/>
          </a:xfrm>
          <a:prstGeom prst="rect">
            <a:avLst/>
          </a:prstGeom>
        </p:spPr>
      </p:pic>
      <p:pic>
        <p:nvPicPr>
          <p:cNvPr id="15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4351" y="5003999"/>
            <a:ext cx="1127655" cy="877236"/>
          </a:xfrm>
          <a:prstGeom prst="rect">
            <a:avLst/>
          </a:prstGeom>
        </p:spPr>
      </p:pic>
      <p:pic>
        <p:nvPicPr>
          <p:cNvPr id="16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0790" y="1281004"/>
            <a:ext cx="1127655" cy="877236"/>
          </a:xfrm>
          <a:prstGeom prst="rect">
            <a:avLst/>
          </a:prstGeom>
        </p:spPr>
      </p:pic>
      <p:pic>
        <p:nvPicPr>
          <p:cNvPr id="17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0792" y="2496766"/>
            <a:ext cx="1127655" cy="877236"/>
          </a:xfrm>
          <a:prstGeom prst="rect">
            <a:avLst/>
          </a:prstGeom>
        </p:spPr>
      </p:pic>
      <p:pic>
        <p:nvPicPr>
          <p:cNvPr id="18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0791" y="3765896"/>
            <a:ext cx="1127655" cy="877236"/>
          </a:xfrm>
          <a:prstGeom prst="rect">
            <a:avLst/>
          </a:prstGeom>
        </p:spPr>
      </p:pic>
      <p:pic>
        <p:nvPicPr>
          <p:cNvPr id="19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0792" y="5003999"/>
            <a:ext cx="1127655" cy="877236"/>
          </a:xfrm>
          <a:prstGeom prst="rect">
            <a:avLst/>
          </a:prstGeom>
        </p:spPr>
      </p:pic>
      <p:pic>
        <p:nvPicPr>
          <p:cNvPr id="11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4351" y="1230920"/>
            <a:ext cx="1127655" cy="877236"/>
          </a:xfrm>
          <a:prstGeom prst="rect">
            <a:avLst/>
          </a:prstGeom>
        </p:spPr>
      </p:pic>
      <p:pic>
        <p:nvPicPr>
          <p:cNvPr id="12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0792" y="337812"/>
            <a:ext cx="1127655" cy="8772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9</a:t>
            </a:r>
            <a:r>
              <a:rPr lang="en-US" altLang="ja-JP" sz="30000" dirty="0" smtClean="0"/>
              <a:t>0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ninety </a:t>
            </a:r>
          </a:p>
          <a:p>
            <a:endParaRPr lang="en-US" altLang="ja-JP" sz="15000" dirty="0"/>
          </a:p>
        </p:txBody>
      </p:sp>
      <p:grpSp>
        <p:nvGrpSpPr>
          <p:cNvPr id="140" name="グループ化 139"/>
          <p:cNvGrpSpPr/>
          <p:nvPr/>
        </p:nvGrpSpPr>
        <p:grpSpPr>
          <a:xfrm>
            <a:off x="603250" y="582930"/>
            <a:ext cx="742950" cy="5445760"/>
            <a:chOff x="950" y="918"/>
            <a:chExt cx="1170" cy="8576"/>
          </a:xfrm>
        </p:grpSpPr>
        <p:grpSp>
          <p:nvGrpSpPr>
            <p:cNvPr id="127" name="グループ化 126"/>
            <p:cNvGrpSpPr/>
            <p:nvPr/>
          </p:nvGrpSpPr>
          <p:grpSpPr>
            <a:xfrm>
              <a:off x="950" y="918"/>
              <a:ext cx="1170" cy="7661"/>
              <a:chOff x="950" y="918"/>
              <a:chExt cx="1170" cy="7661"/>
            </a:xfrm>
          </p:grpSpPr>
          <p:grpSp>
            <p:nvGrpSpPr>
              <p:cNvPr id="183" name="グループ化 182"/>
              <p:cNvGrpSpPr/>
              <p:nvPr/>
            </p:nvGrpSpPr>
            <p:grpSpPr>
              <a:xfrm>
                <a:off x="950" y="918"/>
                <a:ext cx="1170" cy="6468"/>
                <a:chOff x="950" y="918"/>
                <a:chExt cx="1170" cy="6468"/>
              </a:xfrm>
            </p:grpSpPr>
            <p:grpSp>
              <p:nvGrpSpPr>
                <p:cNvPr id="67" name="グループ化 66"/>
                <p:cNvGrpSpPr/>
                <p:nvPr/>
              </p:nvGrpSpPr>
              <p:grpSpPr>
                <a:xfrm>
                  <a:off x="991" y="2704"/>
                  <a:ext cx="1108" cy="1593"/>
                  <a:chOff x="571" y="6050"/>
                  <a:chExt cx="2292" cy="3395"/>
                </a:xfrm>
              </p:grpSpPr>
              <p:grpSp>
                <p:nvGrpSpPr>
                  <p:cNvPr id="68" name="グループ化 67"/>
                  <p:cNvGrpSpPr/>
                  <p:nvPr/>
                </p:nvGrpSpPr>
                <p:grpSpPr>
                  <a:xfrm>
                    <a:off x="571" y="6050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69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7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80" name="グループ化 79"/>
                  <p:cNvGrpSpPr/>
                  <p:nvPr/>
                </p:nvGrpSpPr>
                <p:grpSpPr>
                  <a:xfrm>
                    <a:off x="633" y="8105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81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8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2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244" y="1379"/>
                  <a:ext cx="256" cy="105"/>
                </a:xfrm>
                <a:prstGeom prst="rect">
                  <a:avLst/>
                </a:prstGeom>
              </p:spPr>
            </p:pic>
            <p:grpSp>
              <p:nvGrpSpPr>
                <p:cNvPr id="45" name="グループ化 44"/>
                <p:cNvGrpSpPr/>
                <p:nvPr/>
              </p:nvGrpSpPr>
              <p:grpSpPr>
                <a:xfrm>
                  <a:off x="950" y="918"/>
                  <a:ext cx="1108" cy="1593"/>
                  <a:chOff x="571" y="6050"/>
                  <a:chExt cx="2292" cy="3395"/>
                </a:xfrm>
              </p:grpSpPr>
              <p:grpSp>
                <p:nvGrpSpPr>
                  <p:cNvPr id="46" name="グループ化 45"/>
                  <p:cNvGrpSpPr/>
                  <p:nvPr/>
                </p:nvGrpSpPr>
                <p:grpSpPr>
                  <a:xfrm>
                    <a:off x="571" y="6050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47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4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58" name="グループ化 57"/>
                  <p:cNvGrpSpPr/>
                  <p:nvPr/>
                </p:nvGrpSpPr>
                <p:grpSpPr>
                  <a:xfrm>
                    <a:off x="633" y="8105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59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6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</p:grpSp>
            <p:grpSp>
              <p:nvGrpSpPr>
                <p:cNvPr id="95" name="グループ化 94"/>
                <p:cNvGrpSpPr/>
                <p:nvPr/>
              </p:nvGrpSpPr>
              <p:grpSpPr>
                <a:xfrm>
                  <a:off x="991" y="4585"/>
                  <a:ext cx="1108" cy="1593"/>
                  <a:chOff x="571" y="6050"/>
                  <a:chExt cx="2292" cy="3395"/>
                </a:xfrm>
              </p:grpSpPr>
              <p:grpSp>
                <p:nvGrpSpPr>
                  <p:cNvPr id="96" name="グループ化 95"/>
                  <p:cNvGrpSpPr/>
                  <p:nvPr/>
                </p:nvGrpSpPr>
                <p:grpSpPr>
                  <a:xfrm>
                    <a:off x="571" y="6050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97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9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108" name="グループ化 107"/>
                  <p:cNvGrpSpPr/>
                  <p:nvPr/>
                </p:nvGrpSpPr>
                <p:grpSpPr>
                  <a:xfrm>
                    <a:off x="633" y="8105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109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11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6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6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7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</p:grpSp>
            <p:grpSp>
              <p:nvGrpSpPr>
                <p:cNvPr id="171" name="グループ化 170"/>
                <p:cNvGrpSpPr/>
                <p:nvPr/>
              </p:nvGrpSpPr>
              <p:grpSpPr>
                <a:xfrm>
                  <a:off x="1090" y="6588"/>
                  <a:ext cx="1030" cy="799"/>
                  <a:chOff x="383990" y="396511"/>
                  <a:chExt cx="2369976" cy="2631234"/>
                </a:xfrm>
              </p:grpSpPr>
              <p:sp>
                <p:nvSpPr>
                  <p:cNvPr id="172" name="円/楕円 4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17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8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8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8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43" name="グループ化 42"/>
              <p:cNvGrpSpPr/>
              <p:nvPr/>
            </p:nvGrpSpPr>
            <p:grpSpPr>
              <a:xfrm>
                <a:off x="958" y="7857"/>
                <a:ext cx="1036" cy="723"/>
                <a:chOff x="383990" y="396511"/>
                <a:chExt cx="2369976" cy="2631234"/>
              </a:xfrm>
            </p:grpSpPr>
            <p:sp>
              <p:nvSpPr>
                <p:cNvPr id="44" name="円/楕円 4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1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1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28" name="グループ化 127"/>
            <p:cNvGrpSpPr/>
            <p:nvPr/>
          </p:nvGrpSpPr>
          <p:grpSpPr>
            <a:xfrm>
              <a:off x="1028" y="8954"/>
              <a:ext cx="963" cy="540"/>
              <a:chOff x="383990" y="396511"/>
              <a:chExt cx="2369976" cy="2631234"/>
            </a:xfrm>
          </p:grpSpPr>
          <p:sp>
            <p:nvSpPr>
              <p:cNvPr id="129" name="円/楕円 5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3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9</a:t>
            </a:r>
            <a:r>
              <a:rPr lang="en-US" altLang="ja-JP" sz="30000" dirty="0" smtClean="0"/>
              <a:t>1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ninety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one </a:t>
            </a:r>
            <a:endParaRPr lang="en-US" altLang="ja-JP" sz="15000" dirty="0"/>
          </a:p>
        </p:txBody>
      </p:sp>
      <p:pic>
        <p:nvPicPr>
          <p:cNvPr id="43" name="図形 3" descr="7388271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4373" y="1372507"/>
            <a:ext cx="3256915" cy="2533650"/>
          </a:xfrm>
          <a:prstGeom prst="rect">
            <a:avLst/>
          </a:prstGeom>
        </p:spPr>
      </p:pic>
      <p:grpSp>
        <p:nvGrpSpPr>
          <p:cNvPr id="140" name="グループ化 139"/>
          <p:cNvGrpSpPr/>
          <p:nvPr/>
        </p:nvGrpSpPr>
        <p:grpSpPr>
          <a:xfrm>
            <a:off x="603250" y="582930"/>
            <a:ext cx="742950" cy="5445760"/>
            <a:chOff x="950" y="918"/>
            <a:chExt cx="1170" cy="8576"/>
          </a:xfrm>
        </p:grpSpPr>
        <p:grpSp>
          <p:nvGrpSpPr>
            <p:cNvPr id="127" name="グループ化 126"/>
            <p:cNvGrpSpPr/>
            <p:nvPr/>
          </p:nvGrpSpPr>
          <p:grpSpPr>
            <a:xfrm>
              <a:off x="950" y="918"/>
              <a:ext cx="1170" cy="7661"/>
              <a:chOff x="950" y="918"/>
              <a:chExt cx="1170" cy="7661"/>
            </a:xfrm>
          </p:grpSpPr>
          <p:grpSp>
            <p:nvGrpSpPr>
              <p:cNvPr id="183" name="グループ化 182"/>
              <p:cNvGrpSpPr/>
              <p:nvPr/>
            </p:nvGrpSpPr>
            <p:grpSpPr>
              <a:xfrm>
                <a:off x="950" y="918"/>
                <a:ext cx="1170" cy="6468"/>
                <a:chOff x="950" y="918"/>
                <a:chExt cx="1170" cy="6468"/>
              </a:xfrm>
            </p:grpSpPr>
            <p:grpSp>
              <p:nvGrpSpPr>
                <p:cNvPr id="67" name="グループ化 66"/>
                <p:cNvGrpSpPr/>
                <p:nvPr/>
              </p:nvGrpSpPr>
              <p:grpSpPr>
                <a:xfrm>
                  <a:off x="991" y="2704"/>
                  <a:ext cx="1108" cy="1593"/>
                  <a:chOff x="571" y="6050"/>
                  <a:chExt cx="2292" cy="3395"/>
                </a:xfrm>
              </p:grpSpPr>
              <p:grpSp>
                <p:nvGrpSpPr>
                  <p:cNvPr id="68" name="グループ化 67"/>
                  <p:cNvGrpSpPr/>
                  <p:nvPr/>
                </p:nvGrpSpPr>
                <p:grpSpPr>
                  <a:xfrm>
                    <a:off x="571" y="6050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69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7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80" name="グループ化 79"/>
                  <p:cNvGrpSpPr/>
                  <p:nvPr/>
                </p:nvGrpSpPr>
                <p:grpSpPr>
                  <a:xfrm>
                    <a:off x="633" y="8105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81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8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5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244" y="1379"/>
                  <a:ext cx="256" cy="105"/>
                </a:xfrm>
                <a:prstGeom prst="rect">
                  <a:avLst/>
                </a:prstGeom>
              </p:spPr>
            </p:pic>
            <p:grpSp>
              <p:nvGrpSpPr>
                <p:cNvPr id="56" name="グループ化 55"/>
                <p:cNvGrpSpPr/>
                <p:nvPr/>
              </p:nvGrpSpPr>
              <p:grpSpPr>
                <a:xfrm>
                  <a:off x="950" y="918"/>
                  <a:ext cx="1108" cy="1593"/>
                  <a:chOff x="571" y="6050"/>
                  <a:chExt cx="2292" cy="3395"/>
                </a:xfrm>
              </p:grpSpPr>
              <p:grpSp>
                <p:nvGrpSpPr>
                  <p:cNvPr id="57" name="グループ化 56"/>
                  <p:cNvGrpSpPr/>
                  <p:nvPr/>
                </p:nvGrpSpPr>
                <p:grpSpPr>
                  <a:xfrm>
                    <a:off x="571" y="6050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58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5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94" name="グループ化 93"/>
                  <p:cNvGrpSpPr/>
                  <p:nvPr/>
                </p:nvGrpSpPr>
                <p:grpSpPr>
                  <a:xfrm>
                    <a:off x="633" y="8105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95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9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</p:grpSp>
            <p:grpSp>
              <p:nvGrpSpPr>
                <p:cNvPr id="106" name="グループ化 105"/>
                <p:cNvGrpSpPr/>
                <p:nvPr/>
              </p:nvGrpSpPr>
              <p:grpSpPr>
                <a:xfrm>
                  <a:off x="991" y="4585"/>
                  <a:ext cx="1108" cy="1593"/>
                  <a:chOff x="571" y="6050"/>
                  <a:chExt cx="2292" cy="3395"/>
                </a:xfrm>
              </p:grpSpPr>
              <p:grpSp>
                <p:nvGrpSpPr>
                  <p:cNvPr id="107" name="グループ化 106"/>
                  <p:cNvGrpSpPr/>
                  <p:nvPr/>
                </p:nvGrpSpPr>
                <p:grpSpPr>
                  <a:xfrm>
                    <a:off x="571" y="6050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108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10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119" name="グループ化 118"/>
                  <p:cNvGrpSpPr/>
                  <p:nvPr/>
                </p:nvGrpSpPr>
                <p:grpSpPr>
                  <a:xfrm>
                    <a:off x="633" y="8105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120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12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6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6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7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</p:grpSp>
            <p:grpSp>
              <p:nvGrpSpPr>
                <p:cNvPr id="171" name="グループ化 170"/>
                <p:cNvGrpSpPr/>
                <p:nvPr/>
              </p:nvGrpSpPr>
              <p:grpSpPr>
                <a:xfrm>
                  <a:off x="1090" y="6588"/>
                  <a:ext cx="1030" cy="799"/>
                  <a:chOff x="383990" y="396511"/>
                  <a:chExt cx="2369976" cy="2631234"/>
                </a:xfrm>
              </p:grpSpPr>
              <p:sp>
                <p:nvSpPr>
                  <p:cNvPr id="172" name="円/楕円 4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17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8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8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8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29" name="グループ化 128"/>
              <p:cNvGrpSpPr/>
              <p:nvPr/>
            </p:nvGrpSpPr>
            <p:grpSpPr>
              <a:xfrm>
                <a:off x="958" y="7857"/>
                <a:ext cx="1036" cy="723"/>
                <a:chOff x="383990" y="396511"/>
                <a:chExt cx="2369976" cy="2631234"/>
              </a:xfrm>
            </p:grpSpPr>
            <p:sp>
              <p:nvSpPr>
                <p:cNvPr id="130" name="円/楕円 4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3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4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42" name="グループ化 141"/>
            <p:cNvGrpSpPr/>
            <p:nvPr/>
          </p:nvGrpSpPr>
          <p:grpSpPr>
            <a:xfrm>
              <a:off x="1028" y="8954"/>
              <a:ext cx="963" cy="540"/>
              <a:chOff x="383990" y="396511"/>
              <a:chExt cx="2369976" cy="2631234"/>
            </a:xfrm>
          </p:grpSpPr>
          <p:sp>
            <p:nvSpPr>
              <p:cNvPr id="143" name="円/楕円 5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4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5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5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5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5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9</a:t>
            </a:r>
            <a:r>
              <a:rPr lang="en-US" altLang="ja-JP" sz="30000" dirty="0" smtClean="0"/>
              <a:t>2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ninety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two </a:t>
            </a:r>
          </a:p>
          <a:p>
            <a:endParaRPr lang="en-US" altLang="ja-JP" sz="150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8967552" y="487874"/>
            <a:ext cx="2498051" cy="3994289"/>
            <a:chOff x="8413832" y="2063309"/>
            <a:chExt cx="2498051" cy="3994289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13832" y="4114291"/>
              <a:ext cx="2498051" cy="1943307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60017" y="2063309"/>
              <a:ext cx="2205680" cy="1715863"/>
            </a:xfrm>
            <a:prstGeom prst="rect">
              <a:avLst/>
            </a:prstGeom>
          </p:spPr>
        </p:pic>
      </p:grpSp>
      <p:grpSp>
        <p:nvGrpSpPr>
          <p:cNvPr id="140" name="グループ化 139"/>
          <p:cNvGrpSpPr/>
          <p:nvPr/>
        </p:nvGrpSpPr>
        <p:grpSpPr>
          <a:xfrm>
            <a:off x="603250" y="582930"/>
            <a:ext cx="742950" cy="5445760"/>
            <a:chOff x="950" y="918"/>
            <a:chExt cx="1170" cy="8576"/>
          </a:xfrm>
        </p:grpSpPr>
        <p:grpSp>
          <p:nvGrpSpPr>
            <p:cNvPr id="127" name="グループ化 126"/>
            <p:cNvGrpSpPr/>
            <p:nvPr/>
          </p:nvGrpSpPr>
          <p:grpSpPr>
            <a:xfrm>
              <a:off x="950" y="918"/>
              <a:ext cx="1170" cy="7661"/>
              <a:chOff x="950" y="918"/>
              <a:chExt cx="1170" cy="7661"/>
            </a:xfrm>
          </p:grpSpPr>
          <p:grpSp>
            <p:nvGrpSpPr>
              <p:cNvPr id="183" name="グループ化 182"/>
              <p:cNvGrpSpPr/>
              <p:nvPr/>
            </p:nvGrpSpPr>
            <p:grpSpPr>
              <a:xfrm>
                <a:off x="950" y="918"/>
                <a:ext cx="1170" cy="6468"/>
                <a:chOff x="950" y="918"/>
                <a:chExt cx="1170" cy="6468"/>
              </a:xfrm>
            </p:grpSpPr>
            <p:grpSp>
              <p:nvGrpSpPr>
                <p:cNvPr id="67" name="グループ化 66"/>
                <p:cNvGrpSpPr/>
                <p:nvPr/>
              </p:nvGrpSpPr>
              <p:grpSpPr>
                <a:xfrm>
                  <a:off x="991" y="2704"/>
                  <a:ext cx="1108" cy="1593"/>
                  <a:chOff x="571" y="6050"/>
                  <a:chExt cx="2292" cy="3395"/>
                </a:xfrm>
              </p:grpSpPr>
              <p:grpSp>
                <p:nvGrpSpPr>
                  <p:cNvPr id="68" name="グループ化 67"/>
                  <p:cNvGrpSpPr/>
                  <p:nvPr/>
                </p:nvGrpSpPr>
                <p:grpSpPr>
                  <a:xfrm>
                    <a:off x="571" y="6050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69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7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80" name="グループ化 79"/>
                  <p:cNvGrpSpPr/>
                  <p:nvPr/>
                </p:nvGrpSpPr>
                <p:grpSpPr>
                  <a:xfrm>
                    <a:off x="633" y="8105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81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8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2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244" y="1379"/>
                  <a:ext cx="256" cy="105"/>
                </a:xfrm>
                <a:prstGeom prst="rect">
                  <a:avLst/>
                </a:prstGeom>
              </p:spPr>
            </p:pic>
            <p:grpSp>
              <p:nvGrpSpPr>
                <p:cNvPr id="46" name="グループ化 45"/>
                <p:cNvGrpSpPr/>
                <p:nvPr/>
              </p:nvGrpSpPr>
              <p:grpSpPr>
                <a:xfrm>
                  <a:off x="950" y="918"/>
                  <a:ext cx="1108" cy="1593"/>
                  <a:chOff x="571" y="6050"/>
                  <a:chExt cx="2292" cy="3395"/>
                </a:xfrm>
              </p:grpSpPr>
              <p:grpSp>
                <p:nvGrpSpPr>
                  <p:cNvPr id="47" name="グループ化 46"/>
                  <p:cNvGrpSpPr/>
                  <p:nvPr/>
                </p:nvGrpSpPr>
                <p:grpSpPr>
                  <a:xfrm>
                    <a:off x="571" y="6050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48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4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59" name="グループ化 58"/>
                  <p:cNvGrpSpPr/>
                  <p:nvPr/>
                </p:nvGrpSpPr>
                <p:grpSpPr>
                  <a:xfrm>
                    <a:off x="633" y="8105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60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6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</p:grpSp>
            <p:grpSp>
              <p:nvGrpSpPr>
                <p:cNvPr id="96" name="グループ化 95"/>
                <p:cNvGrpSpPr/>
                <p:nvPr/>
              </p:nvGrpSpPr>
              <p:grpSpPr>
                <a:xfrm>
                  <a:off x="991" y="4585"/>
                  <a:ext cx="1108" cy="1593"/>
                  <a:chOff x="571" y="6050"/>
                  <a:chExt cx="2292" cy="3395"/>
                </a:xfrm>
              </p:grpSpPr>
              <p:grpSp>
                <p:nvGrpSpPr>
                  <p:cNvPr id="97" name="グループ化 96"/>
                  <p:cNvGrpSpPr/>
                  <p:nvPr/>
                </p:nvGrpSpPr>
                <p:grpSpPr>
                  <a:xfrm>
                    <a:off x="571" y="6050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98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9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109" name="グループ化 108"/>
                  <p:cNvGrpSpPr/>
                  <p:nvPr/>
                </p:nvGrpSpPr>
                <p:grpSpPr>
                  <a:xfrm>
                    <a:off x="633" y="8105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110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11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6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6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7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</p:grpSp>
            <p:grpSp>
              <p:nvGrpSpPr>
                <p:cNvPr id="171" name="グループ化 170"/>
                <p:cNvGrpSpPr/>
                <p:nvPr/>
              </p:nvGrpSpPr>
              <p:grpSpPr>
                <a:xfrm>
                  <a:off x="1090" y="6588"/>
                  <a:ext cx="1030" cy="799"/>
                  <a:chOff x="383990" y="396511"/>
                  <a:chExt cx="2369976" cy="2631234"/>
                </a:xfrm>
              </p:grpSpPr>
              <p:sp>
                <p:nvSpPr>
                  <p:cNvPr id="172" name="円/楕円 4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17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8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8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8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18" name="グループ化 117"/>
              <p:cNvGrpSpPr/>
              <p:nvPr/>
            </p:nvGrpSpPr>
            <p:grpSpPr>
              <a:xfrm>
                <a:off x="958" y="7857"/>
                <a:ext cx="1036" cy="723"/>
                <a:chOff x="383990" y="396511"/>
                <a:chExt cx="2369976" cy="2631234"/>
              </a:xfrm>
            </p:grpSpPr>
            <p:sp>
              <p:nvSpPr>
                <p:cNvPr id="119" name="円/楕円 4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2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31" name="グループ化 130"/>
            <p:cNvGrpSpPr/>
            <p:nvPr/>
          </p:nvGrpSpPr>
          <p:grpSpPr>
            <a:xfrm>
              <a:off x="1028" y="8954"/>
              <a:ext cx="963" cy="540"/>
              <a:chOff x="383990" y="396511"/>
              <a:chExt cx="2369976" cy="2631234"/>
            </a:xfrm>
          </p:grpSpPr>
          <p:sp>
            <p:nvSpPr>
              <p:cNvPr id="132" name="円/楕円 5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3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9</a:t>
            </a:r>
            <a:r>
              <a:rPr lang="en-US" altLang="ja-JP" sz="30000" dirty="0" smtClean="0"/>
              <a:t>3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ninety 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three </a:t>
            </a:r>
          </a:p>
          <a:p>
            <a:endParaRPr lang="en-US" altLang="ja-JP" sz="150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9521611" y="233346"/>
            <a:ext cx="2236661" cy="4861168"/>
            <a:chOff x="9518635" y="233346"/>
            <a:chExt cx="2239638" cy="5171312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21612" y="1962319"/>
              <a:ext cx="2233684" cy="1737649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21612" y="233346"/>
              <a:ext cx="2236661" cy="1739965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18635" y="3664693"/>
              <a:ext cx="2236661" cy="1739965"/>
            </a:xfrm>
            <a:prstGeom prst="rect">
              <a:avLst/>
            </a:prstGeom>
          </p:spPr>
        </p:pic>
      </p:grpSp>
      <p:grpSp>
        <p:nvGrpSpPr>
          <p:cNvPr id="140" name="グループ化 139"/>
          <p:cNvGrpSpPr/>
          <p:nvPr/>
        </p:nvGrpSpPr>
        <p:grpSpPr>
          <a:xfrm>
            <a:off x="603250" y="582930"/>
            <a:ext cx="742950" cy="5445760"/>
            <a:chOff x="950" y="918"/>
            <a:chExt cx="1170" cy="8576"/>
          </a:xfrm>
        </p:grpSpPr>
        <p:grpSp>
          <p:nvGrpSpPr>
            <p:cNvPr id="127" name="グループ化 126"/>
            <p:cNvGrpSpPr/>
            <p:nvPr/>
          </p:nvGrpSpPr>
          <p:grpSpPr>
            <a:xfrm>
              <a:off x="950" y="918"/>
              <a:ext cx="1170" cy="7661"/>
              <a:chOff x="950" y="918"/>
              <a:chExt cx="1170" cy="7661"/>
            </a:xfrm>
          </p:grpSpPr>
          <p:grpSp>
            <p:nvGrpSpPr>
              <p:cNvPr id="183" name="グループ化 182"/>
              <p:cNvGrpSpPr/>
              <p:nvPr/>
            </p:nvGrpSpPr>
            <p:grpSpPr>
              <a:xfrm>
                <a:off x="950" y="918"/>
                <a:ext cx="1170" cy="6468"/>
                <a:chOff x="950" y="918"/>
                <a:chExt cx="1170" cy="6468"/>
              </a:xfrm>
            </p:grpSpPr>
            <p:grpSp>
              <p:nvGrpSpPr>
                <p:cNvPr id="67" name="グループ化 66"/>
                <p:cNvGrpSpPr/>
                <p:nvPr/>
              </p:nvGrpSpPr>
              <p:grpSpPr>
                <a:xfrm>
                  <a:off x="991" y="2704"/>
                  <a:ext cx="1108" cy="1593"/>
                  <a:chOff x="571" y="6050"/>
                  <a:chExt cx="2292" cy="3395"/>
                </a:xfrm>
              </p:grpSpPr>
              <p:grpSp>
                <p:nvGrpSpPr>
                  <p:cNvPr id="68" name="グループ化 67"/>
                  <p:cNvGrpSpPr/>
                  <p:nvPr/>
                </p:nvGrpSpPr>
                <p:grpSpPr>
                  <a:xfrm>
                    <a:off x="571" y="6050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69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7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80" name="グループ化 79"/>
                  <p:cNvGrpSpPr/>
                  <p:nvPr/>
                </p:nvGrpSpPr>
                <p:grpSpPr>
                  <a:xfrm>
                    <a:off x="633" y="8105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81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8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2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244" y="1379"/>
                  <a:ext cx="256" cy="105"/>
                </a:xfrm>
                <a:prstGeom prst="rect">
                  <a:avLst/>
                </a:prstGeom>
              </p:spPr>
            </p:pic>
            <p:grpSp>
              <p:nvGrpSpPr>
                <p:cNvPr id="47" name="グループ化 46"/>
                <p:cNvGrpSpPr/>
                <p:nvPr/>
              </p:nvGrpSpPr>
              <p:grpSpPr>
                <a:xfrm>
                  <a:off x="950" y="918"/>
                  <a:ext cx="1108" cy="1593"/>
                  <a:chOff x="571" y="6050"/>
                  <a:chExt cx="2292" cy="3395"/>
                </a:xfrm>
              </p:grpSpPr>
              <p:grpSp>
                <p:nvGrpSpPr>
                  <p:cNvPr id="48" name="グループ化 47"/>
                  <p:cNvGrpSpPr/>
                  <p:nvPr/>
                </p:nvGrpSpPr>
                <p:grpSpPr>
                  <a:xfrm>
                    <a:off x="571" y="6050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49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5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60" name="グループ化 59"/>
                  <p:cNvGrpSpPr/>
                  <p:nvPr/>
                </p:nvGrpSpPr>
                <p:grpSpPr>
                  <a:xfrm>
                    <a:off x="633" y="8105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61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6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</p:grpSp>
            <p:grpSp>
              <p:nvGrpSpPr>
                <p:cNvPr id="97" name="グループ化 96"/>
                <p:cNvGrpSpPr/>
                <p:nvPr/>
              </p:nvGrpSpPr>
              <p:grpSpPr>
                <a:xfrm>
                  <a:off x="991" y="4585"/>
                  <a:ext cx="1108" cy="1593"/>
                  <a:chOff x="571" y="6050"/>
                  <a:chExt cx="2292" cy="3395"/>
                </a:xfrm>
              </p:grpSpPr>
              <p:grpSp>
                <p:nvGrpSpPr>
                  <p:cNvPr id="98" name="グループ化 97"/>
                  <p:cNvGrpSpPr/>
                  <p:nvPr/>
                </p:nvGrpSpPr>
                <p:grpSpPr>
                  <a:xfrm>
                    <a:off x="571" y="6050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99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10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110" name="グループ化 109"/>
                  <p:cNvGrpSpPr/>
                  <p:nvPr/>
                </p:nvGrpSpPr>
                <p:grpSpPr>
                  <a:xfrm>
                    <a:off x="633" y="8105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111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11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6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6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7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</p:grpSp>
            <p:grpSp>
              <p:nvGrpSpPr>
                <p:cNvPr id="171" name="グループ化 170"/>
                <p:cNvGrpSpPr/>
                <p:nvPr/>
              </p:nvGrpSpPr>
              <p:grpSpPr>
                <a:xfrm>
                  <a:off x="1090" y="6588"/>
                  <a:ext cx="1030" cy="799"/>
                  <a:chOff x="383990" y="396511"/>
                  <a:chExt cx="2369976" cy="2631234"/>
                </a:xfrm>
              </p:grpSpPr>
              <p:sp>
                <p:nvSpPr>
                  <p:cNvPr id="172" name="円/楕円 4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17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8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8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8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19" name="グループ化 118"/>
              <p:cNvGrpSpPr/>
              <p:nvPr/>
            </p:nvGrpSpPr>
            <p:grpSpPr>
              <a:xfrm>
                <a:off x="958" y="7857"/>
                <a:ext cx="1036" cy="723"/>
                <a:chOff x="383990" y="396511"/>
                <a:chExt cx="2369976" cy="2631234"/>
              </a:xfrm>
            </p:grpSpPr>
            <p:sp>
              <p:nvSpPr>
                <p:cNvPr id="120" name="円/楕円 4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2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32" name="グループ化 131"/>
            <p:cNvGrpSpPr/>
            <p:nvPr/>
          </p:nvGrpSpPr>
          <p:grpSpPr>
            <a:xfrm>
              <a:off x="1028" y="8954"/>
              <a:ext cx="963" cy="540"/>
              <a:chOff x="383990" y="396511"/>
              <a:chExt cx="2369976" cy="2631234"/>
            </a:xfrm>
          </p:grpSpPr>
          <p:sp>
            <p:nvSpPr>
              <p:cNvPr id="133" name="円/楕円 5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3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9</a:t>
            </a:r>
            <a:r>
              <a:rPr lang="en-US" altLang="ja-JP" sz="30000" dirty="0" smtClean="0"/>
              <a:t>4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ninety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four </a:t>
            </a:r>
          </a:p>
          <a:p>
            <a:endParaRPr lang="en-US" altLang="ja-JP" sz="150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8244128" y="911481"/>
            <a:ext cx="3614466" cy="3104371"/>
            <a:chOff x="8060330" y="193893"/>
            <a:chExt cx="3614466" cy="3104371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60330" y="1749382"/>
              <a:ext cx="1991031" cy="1548882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1677578"/>
              <a:ext cx="1823414" cy="1418488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95077" y="193893"/>
              <a:ext cx="1991031" cy="1548882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259090"/>
              <a:ext cx="1823414" cy="1418488"/>
            </a:xfrm>
            <a:prstGeom prst="rect">
              <a:avLst/>
            </a:prstGeom>
          </p:spPr>
        </p:pic>
      </p:grpSp>
      <p:grpSp>
        <p:nvGrpSpPr>
          <p:cNvPr id="140" name="グループ化 139"/>
          <p:cNvGrpSpPr/>
          <p:nvPr/>
        </p:nvGrpSpPr>
        <p:grpSpPr>
          <a:xfrm>
            <a:off x="603250" y="582930"/>
            <a:ext cx="742950" cy="5445760"/>
            <a:chOff x="950" y="918"/>
            <a:chExt cx="1170" cy="8576"/>
          </a:xfrm>
        </p:grpSpPr>
        <p:grpSp>
          <p:nvGrpSpPr>
            <p:cNvPr id="127" name="グループ化 126"/>
            <p:cNvGrpSpPr/>
            <p:nvPr/>
          </p:nvGrpSpPr>
          <p:grpSpPr>
            <a:xfrm>
              <a:off x="950" y="918"/>
              <a:ext cx="1170" cy="7661"/>
              <a:chOff x="950" y="918"/>
              <a:chExt cx="1170" cy="7661"/>
            </a:xfrm>
          </p:grpSpPr>
          <p:grpSp>
            <p:nvGrpSpPr>
              <p:cNvPr id="183" name="グループ化 182"/>
              <p:cNvGrpSpPr/>
              <p:nvPr/>
            </p:nvGrpSpPr>
            <p:grpSpPr>
              <a:xfrm>
                <a:off x="950" y="918"/>
                <a:ext cx="1170" cy="6468"/>
                <a:chOff x="950" y="918"/>
                <a:chExt cx="1170" cy="6468"/>
              </a:xfrm>
            </p:grpSpPr>
            <p:grpSp>
              <p:nvGrpSpPr>
                <p:cNvPr id="67" name="グループ化 66"/>
                <p:cNvGrpSpPr/>
                <p:nvPr/>
              </p:nvGrpSpPr>
              <p:grpSpPr>
                <a:xfrm>
                  <a:off x="991" y="2704"/>
                  <a:ext cx="1108" cy="1593"/>
                  <a:chOff x="571" y="6050"/>
                  <a:chExt cx="2292" cy="3395"/>
                </a:xfrm>
              </p:grpSpPr>
              <p:grpSp>
                <p:nvGrpSpPr>
                  <p:cNvPr id="68" name="グループ化 67"/>
                  <p:cNvGrpSpPr/>
                  <p:nvPr/>
                </p:nvGrpSpPr>
                <p:grpSpPr>
                  <a:xfrm>
                    <a:off x="571" y="6050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69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7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80" name="グループ化 79"/>
                  <p:cNvGrpSpPr/>
                  <p:nvPr/>
                </p:nvGrpSpPr>
                <p:grpSpPr>
                  <a:xfrm>
                    <a:off x="633" y="8105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81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8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2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244" y="1379"/>
                  <a:ext cx="256" cy="105"/>
                </a:xfrm>
                <a:prstGeom prst="rect">
                  <a:avLst/>
                </a:prstGeom>
              </p:spPr>
            </p:pic>
            <p:grpSp>
              <p:nvGrpSpPr>
                <p:cNvPr id="48" name="グループ化 47"/>
                <p:cNvGrpSpPr/>
                <p:nvPr/>
              </p:nvGrpSpPr>
              <p:grpSpPr>
                <a:xfrm>
                  <a:off x="950" y="918"/>
                  <a:ext cx="1108" cy="1593"/>
                  <a:chOff x="571" y="6050"/>
                  <a:chExt cx="2292" cy="3395"/>
                </a:xfrm>
              </p:grpSpPr>
              <p:grpSp>
                <p:nvGrpSpPr>
                  <p:cNvPr id="49" name="グループ化 48"/>
                  <p:cNvGrpSpPr/>
                  <p:nvPr/>
                </p:nvGrpSpPr>
                <p:grpSpPr>
                  <a:xfrm>
                    <a:off x="571" y="6050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50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5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61" name="グループ化 60"/>
                  <p:cNvGrpSpPr/>
                  <p:nvPr/>
                </p:nvGrpSpPr>
                <p:grpSpPr>
                  <a:xfrm>
                    <a:off x="633" y="8105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62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6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</p:grpSp>
            <p:grpSp>
              <p:nvGrpSpPr>
                <p:cNvPr id="98" name="グループ化 97"/>
                <p:cNvGrpSpPr/>
                <p:nvPr/>
              </p:nvGrpSpPr>
              <p:grpSpPr>
                <a:xfrm>
                  <a:off x="991" y="4585"/>
                  <a:ext cx="1108" cy="1593"/>
                  <a:chOff x="571" y="6050"/>
                  <a:chExt cx="2292" cy="3395"/>
                </a:xfrm>
              </p:grpSpPr>
              <p:grpSp>
                <p:nvGrpSpPr>
                  <p:cNvPr id="99" name="グループ化 98"/>
                  <p:cNvGrpSpPr/>
                  <p:nvPr/>
                </p:nvGrpSpPr>
                <p:grpSpPr>
                  <a:xfrm>
                    <a:off x="571" y="6050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100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10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111" name="グループ化 110"/>
                  <p:cNvGrpSpPr/>
                  <p:nvPr/>
                </p:nvGrpSpPr>
                <p:grpSpPr>
                  <a:xfrm>
                    <a:off x="633" y="8105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112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11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6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6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7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</p:grpSp>
            <p:grpSp>
              <p:nvGrpSpPr>
                <p:cNvPr id="171" name="グループ化 170"/>
                <p:cNvGrpSpPr/>
                <p:nvPr/>
              </p:nvGrpSpPr>
              <p:grpSpPr>
                <a:xfrm>
                  <a:off x="1090" y="6588"/>
                  <a:ext cx="1030" cy="799"/>
                  <a:chOff x="383990" y="396511"/>
                  <a:chExt cx="2369976" cy="2631234"/>
                </a:xfrm>
              </p:grpSpPr>
              <p:sp>
                <p:nvSpPr>
                  <p:cNvPr id="172" name="円/楕円 4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17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8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8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8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20" name="グループ化 119"/>
              <p:cNvGrpSpPr/>
              <p:nvPr/>
            </p:nvGrpSpPr>
            <p:grpSpPr>
              <a:xfrm>
                <a:off x="958" y="7857"/>
                <a:ext cx="1036" cy="723"/>
                <a:chOff x="383990" y="396511"/>
                <a:chExt cx="2369976" cy="2631234"/>
              </a:xfrm>
            </p:grpSpPr>
            <p:sp>
              <p:nvSpPr>
                <p:cNvPr id="121" name="円/楕円 4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2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33" name="グループ化 132"/>
            <p:cNvGrpSpPr/>
            <p:nvPr/>
          </p:nvGrpSpPr>
          <p:grpSpPr>
            <a:xfrm>
              <a:off x="1028" y="8954"/>
              <a:ext cx="963" cy="540"/>
              <a:chOff x="383990" y="396511"/>
              <a:chExt cx="2369976" cy="2631234"/>
            </a:xfrm>
          </p:grpSpPr>
          <p:sp>
            <p:nvSpPr>
              <p:cNvPr id="134" name="円/楕円 5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3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9</a:t>
            </a:r>
            <a:r>
              <a:rPr lang="en-US" altLang="ja-JP" sz="30000" dirty="0" smtClean="0"/>
              <a:t>5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ninety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five </a:t>
            </a:r>
          </a:p>
          <a:p>
            <a:endParaRPr lang="en-US" altLang="ja-JP" sz="150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8060331" y="193893"/>
            <a:ext cx="3766865" cy="4477619"/>
            <a:chOff x="8060331" y="193893"/>
            <a:chExt cx="3766865" cy="4477619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60331" y="1749382"/>
              <a:ext cx="1791052" cy="1393312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1677578"/>
              <a:ext cx="1823414" cy="1418488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95077" y="193893"/>
              <a:ext cx="1991031" cy="1548882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51382" y="259090"/>
              <a:ext cx="1823414" cy="1418488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03782" y="3253024"/>
              <a:ext cx="1823414" cy="1418488"/>
            </a:xfrm>
            <a:prstGeom prst="rect">
              <a:avLst/>
            </a:prstGeom>
          </p:spPr>
        </p:pic>
      </p:grpSp>
      <p:grpSp>
        <p:nvGrpSpPr>
          <p:cNvPr id="140" name="グループ化 139"/>
          <p:cNvGrpSpPr/>
          <p:nvPr/>
        </p:nvGrpSpPr>
        <p:grpSpPr>
          <a:xfrm>
            <a:off x="603250" y="582930"/>
            <a:ext cx="742950" cy="5445760"/>
            <a:chOff x="950" y="918"/>
            <a:chExt cx="1170" cy="8576"/>
          </a:xfrm>
        </p:grpSpPr>
        <p:grpSp>
          <p:nvGrpSpPr>
            <p:cNvPr id="127" name="グループ化 126"/>
            <p:cNvGrpSpPr/>
            <p:nvPr/>
          </p:nvGrpSpPr>
          <p:grpSpPr>
            <a:xfrm>
              <a:off x="950" y="918"/>
              <a:ext cx="1170" cy="7661"/>
              <a:chOff x="950" y="918"/>
              <a:chExt cx="1170" cy="7661"/>
            </a:xfrm>
          </p:grpSpPr>
          <p:grpSp>
            <p:nvGrpSpPr>
              <p:cNvPr id="183" name="グループ化 182"/>
              <p:cNvGrpSpPr/>
              <p:nvPr/>
            </p:nvGrpSpPr>
            <p:grpSpPr>
              <a:xfrm>
                <a:off x="950" y="918"/>
                <a:ext cx="1170" cy="6468"/>
                <a:chOff x="950" y="918"/>
                <a:chExt cx="1170" cy="6468"/>
              </a:xfrm>
            </p:grpSpPr>
            <p:grpSp>
              <p:nvGrpSpPr>
                <p:cNvPr id="67" name="グループ化 66"/>
                <p:cNvGrpSpPr/>
                <p:nvPr/>
              </p:nvGrpSpPr>
              <p:grpSpPr>
                <a:xfrm>
                  <a:off x="991" y="2704"/>
                  <a:ext cx="1108" cy="1593"/>
                  <a:chOff x="571" y="6050"/>
                  <a:chExt cx="2292" cy="3395"/>
                </a:xfrm>
              </p:grpSpPr>
              <p:grpSp>
                <p:nvGrpSpPr>
                  <p:cNvPr id="68" name="グループ化 67"/>
                  <p:cNvGrpSpPr/>
                  <p:nvPr/>
                </p:nvGrpSpPr>
                <p:grpSpPr>
                  <a:xfrm>
                    <a:off x="571" y="6050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69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7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80" name="グループ化 79"/>
                  <p:cNvGrpSpPr/>
                  <p:nvPr/>
                </p:nvGrpSpPr>
                <p:grpSpPr>
                  <a:xfrm>
                    <a:off x="633" y="8105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81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8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2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244" y="1379"/>
                  <a:ext cx="256" cy="105"/>
                </a:xfrm>
                <a:prstGeom prst="rect">
                  <a:avLst/>
                </a:prstGeom>
              </p:spPr>
            </p:pic>
            <p:grpSp>
              <p:nvGrpSpPr>
                <p:cNvPr id="49" name="グループ化 48"/>
                <p:cNvGrpSpPr/>
                <p:nvPr/>
              </p:nvGrpSpPr>
              <p:grpSpPr>
                <a:xfrm>
                  <a:off x="950" y="918"/>
                  <a:ext cx="1108" cy="1593"/>
                  <a:chOff x="571" y="6050"/>
                  <a:chExt cx="2292" cy="3395"/>
                </a:xfrm>
              </p:grpSpPr>
              <p:grpSp>
                <p:nvGrpSpPr>
                  <p:cNvPr id="50" name="グループ化 49"/>
                  <p:cNvGrpSpPr/>
                  <p:nvPr/>
                </p:nvGrpSpPr>
                <p:grpSpPr>
                  <a:xfrm>
                    <a:off x="571" y="6050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51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5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62" name="グループ化 61"/>
                  <p:cNvGrpSpPr/>
                  <p:nvPr/>
                </p:nvGrpSpPr>
                <p:grpSpPr>
                  <a:xfrm>
                    <a:off x="633" y="8105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63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6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</p:grpSp>
            <p:grpSp>
              <p:nvGrpSpPr>
                <p:cNvPr id="99" name="グループ化 98"/>
                <p:cNvGrpSpPr/>
                <p:nvPr/>
              </p:nvGrpSpPr>
              <p:grpSpPr>
                <a:xfrm>
                  <a:off x="991" y="4585"/>
                  <a:ext cx="1108" cy="1593"/>
                  <a:chOff x="571" y="6050"/>
                  <a:chExt cx="2292" cy="3395"/>
                </a:xfrm>
              </p:grpSpPr>
              <p:grpSp>
                <p:nvGrpSpPr>
                  <p:cNvPr id="100" name="グループ化 99"/>
                  <p:cNvGrpSpPr/>
                  <p:nvPr/>
                </p:nvGrpSpPr>
                <p:grpSpPr>
                  <a:xfrm>
                    <a:off x="571" y="6050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101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10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112" name="グループ化 111"/>
                  <p:cNvGrpSpPr/>
                  <p:nvPr/>
                </p:nvGrpSpPr>
                <p:grpSpPr>
                  <a:xfrm>
                    <a:off x="633" y="8105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113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11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6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6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7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</p:grpSp>
            <p:grpSp>
              <p:nvGrpSpPr>
                <p:cNvPr id="171" name="グループ化 170"/>
                <p:cNvGrpSpPr/>
                <p:nvPr/>
              </p:nvGrpSpPr>
              <p:grpSpPr>
                <a:xfrm>
                  <a:off x="1090" y="6588"/>
                  <a:ext cx="1030" cy="799"/>
                  <a:chOff x="383990" y="396511"/>
                  <a:chExt cx="2369976" cy="2631234"/>
                </a:xfrm>
              </p:grpSpPr>
              <p:sp>
                <p:nvSpPr>
                  <p:cNvPr id="172" name="円/楕円 4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17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8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8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8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21" name="グループ化 120"/>
              <p:cNvGrpSpPr/>
              <p:nvPr/>
            </p:nvGrpSpPr>
            <p:grpSpPr>
              <a:xfrm>
                <a:off x="958" y="7857"/>
                <a:ext cx="1036" cy="723"/>
                <a:chOff x="383990" y="396511"/>
                <a:chExt cx="2369976" cy="2631234"/>
              </a:xfrm>
            </p:grpSpPr>
            <p:sp>
              <p:nvSpPr>
                <p:cNvPr id="122" name="円/楕円 4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2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34" name="グループ化 133"/>
            <p:cNvGrpSpPr/>
            <p:nvPr/>
          </p:nvGrpSpPr>
          <p:grpSpPr>
            <a:xfrm>
              <a:off x="1028" y="8954"/>
              <a:ext cx="963" cy="540"/>
              <a:chOff x="383990" y="396511"/>
              <a:chExt cx="2369976" cy="2631234"/>
            </a:xfrm>
          </p:grpSpPr>
          <p:sp>
            <p:nvSpPr>
              <p:cNvPr id="135" name="円/楕円 5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3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9</a:t>
            </a:r>
            <a:r>
              <a:rPr lang="en-US" altLang="ja-JP" sz="30000" dirty="0" smtClean="0"/>
              <a:t>6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ninety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six </a:t>
            </a:r>
          </a:p>
          <a:p>
            <a:endParaRPr lang="en-US" altLang="ja-JP" sz="150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8272384" y="252927"/>
            <a:ext cx="3434128" cy="4711144"/>
            <a:chOff x="8272384" y="252927"/>
            <a:chExt cx="3434128" cy="4711144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89448" y="252927"/>
              <a:ext cx="1717064" cy="1335755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82948" y="252927"/>
              <a:ext cx="1717064" cy="1335755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89448" y="1952731"/>
              <a:ext cx="1717064" cy="1335755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72384" y="1952730"/>
              <a:ext cx="1717064" cy="1335755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89448" y="3628316"/>
              <a:ext cx="1717064" cy="1335755"/>
            </a:xfrm>
            <a:prstGeom prst="rect">
              <a:avLst/>
            </a:prstGeom>
          </p:spPr>
        </p:pic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24784" y="3628316"/>
              <a:ext cx="1717064" cy="1335755"/>
            </a:xfrm>
            <a:prstGeom prst="rect">
              <a:avLst/>
            </a:prstGeom>
          </p:spPr>
        </p:pic>
      </p:grpSp>
      <p:grpSp>
        <p:nvGrpSpPr>
          <p:cNvPr id="140" name="グループ化 139"/>
          <p:cNvGrpSpPr/>
          <p:nvPr/>
        </p:nvGrpSpPr>
        <p:grpSpPr>
          <a:xfrm>
            <a:off x="603250" y="582930"/>
            <a:ext cx="742950" cy="5445760"/>
            <a:chOff x="950" y="918"/>
            <a:chExt cx="1170" cy="8576"/>
          </a:xfrm>
        </p:grpSpPr>
        <p:grpSp>
          <p:nvGrpSpPr>
            <p:cNvPr id="127" name="グループ化 126"/>
            <p:cNvGrpSpPr/>
            <p:nvPr/>
          </p:nvGrpSpPr>
          <p:grpSpPr>
            <a:xfrm>
              <a:off x="950" y="918"/>
              <a:ext cx="1170" cy="7661"/>
              <a:chOff x="950" y="918"/>
              <a:chExt cx="1170" cy="7661"/>
            </a:xfrm>
          </p:grpSpPr>
          <p:grpSp>
            <p:nvGrpSpPr>
              <p:cNvPr id="183" name="グループ化 182"/>
              <p:cNvGrpSpPr/>
              <p:nvPr/>
            </p:nvGrpSpPr>
            <p:grpSpPr>
              <a:xfrm>
                <a:off x="950" y="918"/>
                <a:ext cx="1170" cy="6468"/>
                <a:chOff x="950" y="918"/>
                <a:chExt cx="1170" cy="6468"/>
              </a:xfrm>
            </p:grpSpPr>
            <p:grpSp>
              <p:nvGrpSpPr>
                <p:cNvPr id="67" name="グループ化 66"/>
                <p:cNvGrpSpPr/>
                <p:nvPr/>
              </p:nvGrpSpPr>
              <p:grpSpPr>
                <a:xfrm>
                  <a:off x="991" y="2704"/>
                  <a:ext cx="1108" cy="1593"/>
                  <a:chOff x="571" y="6050"/>
                  <a:chExt cx="2292" cy="3395"/>
                </a:xfrm>
              </p:grpSpPr>
              <p:grpSp>
                <p:nvGrpSpPr>
                  <p:cNvPr id="68" name="グループ化 67"/>
                  <p:cNvGrpSpPr/>
                  <p:nvPr/>
                </p:nvGrpSpPr>
                <p:grpSpPr>
                  <a:xfrm>
                    <a:off x="571" y="6050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69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7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80" name="グループ化 79"/>
                  <p:cNvGrpSpPr/>
                  <p:nvPr/>
                </p:nvGrpSpPr>
                <p:grpSpPr>
                  <a:xfrm>
                    <a:off x="633" y="8105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81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8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2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244" y="1379"/>
                  <a:ext cx="256" cy="105"/>
                </a:xfrm>
                <a:prstGeom prst="rect">
                  <a:avLst/>
                </a:prstGeom>
              </p:spPr>
            </p:pic>
            <p:grpSp>
              <p:nvGrpSpPr>
                <p:cNvPr id="50" name="グループ化 49"/>
                <p:cNvGrpSpPr/>
                <p:nvPr/>
              </p:nvGrpSpPr>
              <p:grpSpPr>
                <a:xfrm>
                  <a:off x="950" y="918"/>
                  <a:ext cx="1108" cy="1593"/>
                  <a:chOff x="571" y="6050"/>
                  <a:chExt cx="2292" cy="3395"/>
                </a:xfrm>
              </p:grpSpPr>
              <p:grpSp>
                <p:nvGrpSpPr>
                  <p:cNvPr id="51" name="グループ化 50"/>
                  <p:cNvGrpSpPr/>
                  <p:nvPr/>
                </p:nvGrpSpPr>
                <p:grpSpPr>
                  <a:xfrm>
                    <a:off x="571" y="6050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52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5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63" name="グループ化 62"/>
                  <p:cNvGrpSpPr/>
                  <p:nvPr/>
                </p:nvGrpSpPr>
                <p:grpSpPr>
                  <a:xfrm>
                    <a:off x="633" y="8105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64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6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</p:grpSp>
            <p:grpSp>
              <p:nvGrpSpPr>
                <p:cNvPr id="100" name="グループ化 99"/>
                <p:cNvGrpSpPr/>
                <p:nvPr/>
              </p:nvGrpSpPr>
              <p:grpSpPr>
                <a:xfrm>
                  <a:off x="991" y="4585"/>
                  <a:ext cx="1108" cy="1593"/>
                  <a:chOff x="571" y="6050"/>
                  <a:chExt cx="2292" cy="3395"/>
                </a:xfrm>
              </p:grpSpPr>
              <p:grpSp>
                <p:nvGrpSpPr>
                  <p:cNvPr id="101" name="グループ化 100"/>
                  <p:cNvGrpSpPr/>
                  <p:nvPr/>
                </p:nvGrpSpPr>
                <p:grpSpPr>
                  <a:xfrm>
                    <a:off x="571" y="6050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102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10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113" name="グループ化 112"/>
                  <p:cNvGrpSpPr/>
                  <p:nvPr/>
                </p:nvGrpSpPr>
                <p:grpSpPr>
                  <a:xfrm>
                    <a:off x="633" y="8105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114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11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6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6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7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</p:grpSp>
            <p:grpSp>
              <p:nvGrpSpPr>
                <p:cNvPr id="171" name="グループ化 170"/>
                <p:cNvGrpSpPr/>
                <p:nvPr/>
              </p:nvGrpSpPr>
              <p:grpSpPr>
                <a:xfrm>
                  <a:off x="1090" y="6588"/>
                  <a:ext cx="1030" cy="799"/>
                  <a:chOff x="383990" y="396511"/>
                  <a:chExt cx="2369976" cy="2631234"/>
                </a:xfrm>
              </p:grpSpPr>
              <p:sp>
                <p:nvSpPr>
                  <p:cNvPr id="172" name="円/楕円 4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17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8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8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8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22" name="グループ化 121"/>
              <p:cNvGrpSpPr/>
              <p:nvPr/>
            </p:nvGrpSpPr>
            <p:grpSpPr>
              <a:xfrm>
                <a:off x="958" y="7857"/>
                <a:ext cx="1036" cy="723"/>
                <a:chOff x="383990" y="396511"/>
                <a:chExt cx="2369976" cy="2631234"/>
              </a:xfrm>
            </p:grpSpPr>
            <p:sp>
              <p:nvSpPr>
                <p:cNvPr id="123" name="円/楕円 4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2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35" name="グループ化 134"/>
            <p:cNvGrpSpPr/>
            <p:nvPr/>
          </p:nvGrpSpPr>
          <p:grpSpPr>
            <a:xfrm>
              <a:off x="1028" y="8954"/>
              <a:ext cx="963" cy="540"/>
              <a:chOff x="383990" y="396511"/>
              <a:chExt cx="2369976" cy="2631234"/>
            </a:xfrm>
          </p:grpSpPr>
          <p:sp>
            <p:nvSpPr>
              <p:cNvPr id="136" name="円/楕円 5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3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9</a:t>
            </a:r>
            <a:r>
              <a:rPr lang="en-US" altLang="ja-JP" sz="30000" dirty="0" smtClean="0"/>
              <a:t>7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ninety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seven </a:t>
            </a:r>
          </a:p>
          <a:p>
            <a:endParaRPr lang="en-US" altLang="ja-JP" sz="150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8950789" y="272925"/>
            <a:ext cx="2421216" cy="4600231"/>
            <a:chOff x="8950789" y="272925"/>
            <a:chExt cx="2421216" cy="4600231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4" y="1488687"/>
              <a:ext cx="1127655" cy="877236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6" y="2757817"/>
              <a:ext cx="1127655" cy="877236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44350" y="3995920"/>
              <a:ext cx="1127655" cy="877236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89" y="272925"/>
              <a:ext cx="1127655" cy="877236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1488687"/>
              <a:ext cx="1127655" cy="877236"/>
            </a:xfrm>
            <a:prstGeom prst="rect">
              <a:avLst/>
            </a:prstGeom>
          </p:spPr>
        </p:pic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0" y="2757817"/>
              <a:ext cx="1127655" cy="877236"/>
            </a:xfrm>
            <a:prstGeom prst="rect">
              <a:avLst/>
            </a:prstGeom>
          </p:spPr>
        </p:pic>
        <p:pic>
          <p:nvPicPr>
            <p:cNvPr id="5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3995920"/>
              <a:ext cx="1127655" cy="877236"/>
            </a:xfrm>
            <a:prstGeom prst="rect">
              <a:avLst/>
            </a:prstGeom>
          </p:spPr>
        </p:pic>
      </p:grpSp>
      <p:grpSp>
        <p:nvGrpSpPr>
          <p:cNvPr id="140" name="グループ化 139"/>
          <p:cNvGrpSpPr/>
          <p:nvPr/>
        </p:nvGrpSpPr>
        <p:grpSpPr>
          <a:xfrm>
            <a:off x="603250" y="582930"/>
            <a:ext cx="742950" cy="5445760"/>
            <a:chOff x="950" y="918"/>
            <a:chExt cx="1170" cy="8576"/>
          </a:xfrm>
        </p:grpSpPr>
        <p:grpSp>
          <p:nvGrpSpPr>
            <p:cNvPr id="127" name="グループ化 126"/>
            <p:cNvGrpSpPr/>
            <p:nvPr/>
          </p:nvGrpSpPr>
          <p:grpSpPr>
            <a:xfrm>
              <a:off x="950" y="918"/>
              <a:ext cx="1170" cy="7661"/>
              <a:chOff x="950" y="918"/>
              <a:chExt cx="1170" cy="7661"/>
            </a:xfrm>
          </p:grpSpPr>
          <p:grpSp>
            <p:nvGrpSpPr>
              <p:cNvPr id="183" name="グループ化 182"/>
              <p:cNvGrpSpPr/>
              <p:nvPr/>
            </p:nvGrpSpPr>
            <p:grpSpPr>
              <a:xfrm>
                <a:off x="950" y="918"/>
                <a:ext cx="1170" cy="6468"/>
                <a:chOff x="950" y="918"/>
                <a:chExt cx="1170" cy="6468"/>
              </a:xfrm>
            </p:grpSpPr>
            <p:grpSp>
              <p:nvGrpSpPr>
                <p:cNvPr id="67" name="グループ化 66"/>
                <p:cNvGrpSpPr/>
                <p:nvPr/>
              </p:nvGrpSpPr>
              <p:grpSpPr>
                <a:xfrm>
                  <a:off x="991" y="2704"/>
                  <a:ext cx="1108" cy="1593"/>
                  <a:chOff x="571" y="6050"/>
                  <a:chExt cx="2292" cy="3395"/>
                </a:xfrm>
              </p:grpSpPr>
              <p:grpSp>
                <p:nvGrpSpPr>
                  <p:cNvPr id="68" name="グループ化 67"/>
                  <p:cNvGrpSpPr/>
                  <p:nvPr/>
                </p:nvGrpSpPr>
                <p:grpSpPr>
                  <a:xfrm>
                    <a:off x="571" y="6050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69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7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80" name="グループ化 79"/>
                  <p:cNvGrpSpPr/>
                  <p:nvPr/>
                </p:nvGrpSpPr>
                <p:grpSpPr>
                  <a:xfrm>
                    <a:off x="633" y="8105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81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8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2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244" y="1379"/>
                  <a:ext cx="256" cy="105"/>
                </a:xfrm>
                <a:prstGeom prst="rect">
                  <a:avLst/>
                </a:prstGeom>
              </p:spPr>
            </p:pic>
            <p:grpSp>
              <p:nvGrpSpPr>
                <p:cNvPr id="51" name="グループ化 50"/>
                <p:cNvGrpSpPr/>
                <p:nvPr/>
              </p:nvGrpSpPr>
              <p:grpSpPr>
                <a:xfrm>
                  <a:off x="950" y="918"/>
                  <a:ext cx="1108" cy="1593"/>
                  <a:chOff x="571" y="6050"/>
                  <a:chExt cx="2292" cy="3395"/>
                </a:xfrm>
              </p:grpSpPr>
              <p:grpSp>
                <p:nvGrpSpPr>
                  <p:cNvPr id="52" name="グループ化 51"/>
                  <p:cNvGrpSpPr/>
                  <p:nvPr/>
                </p:nvGrpSpPr>
                <p:grpSpPr>
                  <a:xfrm>
                    <a:off x="571" y="6050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53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5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64" name="グループ化 63"/>
                  <p:cNvGrpSpPr/>
                  <p:nvPr/>
                </p:nvGrpSpPr>
                <p:grpSpPr>
                  <a:xfrm>
                    <a:off x="633" y="8105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65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6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</p:grpSp>
            <p:grpSp>
              <p:nvGrpSpPr>
                <p:cNvPr id="101" name="グループ化 100"/>
                <p:cNvGrpSpPr/>
                <p:nvPr/>
              </p:nvGrpSpPr>
              <p:grpSpPr>
                <a:xfrm>
                  <a:off x="991" y="4585"/>
                  <a:ext cx="1108" cy="1593"/>
                  <a:chOff x="571" y="6050"/>
                  <a:chExt cx="2292" cy="3395"/>
                </a:xfrm>
              </p:grpSpPr>
              <p:grpSp>
                <p:nvGrpSpPr>
                  <p:cNvPr id="102" name="グループ化 101"/>
                  <p:cNvGrpSpPr/>
                  <p:nvPr/>
                </p:nvGrpSpPr>
                <p:grpSpPr>
                  <a:xfrm>
                    <a:off x="571" y="6050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103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10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114" name="グループ化 113"/>
                  <p:cNvGrpSpPr/>
                  <p:nvPr/>
                </p:nvGrpSpPr>
                <p:grpSpPr>
                  <a:xfrm>
                    <a:off x="633" y="8105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115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11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6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6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7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</p:grpSp>
            <p:grpSp>
              <p:nvGrpSpPr>
                <p:cNvPr id="171" name="グループ化 170"/>
                <p:cNvGrpSpPr/>
                <p:nvPr/>
              </p:nvGrpSpPr>
              <p:grpSpPr>
                <a:xfrm>
                  <a:off x="1090" y="6588"/>
                  <a:ext cx="1030" cy="799"/>
                  <a:chOff x="383990" y="396511"/>
                  <a:chExt cx="2369976" cy="2631234"/>
                </a:xfrm>
              </p:grpSpPr>
              <p:sp>
                <p:nvSpPr>
                  <p:cNvPr id="172" name="円/楕円 4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17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8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8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8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23" name="グループ化 122"/>
              <p:cNvGrpSpPr/>
              <p:nvPr/>
            </p:nvGrpSpPr>
            <p:grpSpPr>
              <a:xfrm>
                <a:off x="958" y="7857"/>
                <a:ext cx="1036" cy="723"/>
                <a:chOff x="383990" y="396511"/>
                <a:chExt cx="2369976" cy="2631234"/>
              </a:xfrm>
            </p:grpSpPr>
            <p:sp>
              <p:nvSpPr>
                <p:cNvPr id="124" name="円/楕円 4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36" name="グループ化 135"/>
            <p:cNvGrpSpPr/>
            <p:nvPr/>
          </p:nvGrpSpPr>
          <p:grpSpPr>
            <a:xfrm>
              <a:off x="1028" y="8954"/>
              <a:ext cx="963" cy="540"/>
              <a:chOff x="383990" y="396511"/>
              <a:chExt cx="2369976" cy="2631234"/>
            </a:xfrm>
          </p:grpSpPr>
          <p:sp>
            <p:nvSpPr>
              <p:cNvPr id="137" name="円/楕円 5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4460" y="1202690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98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ninety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eight </a:t>
            </a:r>
          </a:p>
          <a:p>
            <a:endParaRPr lang="en-US" altLang="ja-JP" sz="150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8950789" y="272925"/>
            <a:ext cx="2421216" cy="4600231"/>
            <a:chOff x="8950789" y="272925"/>
            <a:chExt cx="2421216" cy="4600231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4" y="1488687"/>
              <a:ext cx="1127655" cy="877236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78446" y="2757817"/>
              <a:ext cx="1127655" cy="877236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44350" y="3995920"/>
              <a:ext cx="1127655" cy="877236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89" y="272925"/>
              <a:ext cx="1127655" cy="877236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1488687"/>
              <a:ext cx="1127655" cy="877236"/>
            </a:xfrm>
            <a:prstGeom prst="rect">
              <a:avLst/>
            </a:prstGeom>
          </p:spPr>
        </p:pic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0" y="2757817"/>
              <a:ext cx="1127655" cy="877236"/>
            </a:xfrm>
            <a:prstGeom prst="rect">
              <a:avLst/>
            </a:prstGeom>
          </p:spPr>
        </p:pic>
        <p:pic>
          <p:nvPicPr>
            <p:cNvPr id="5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0791" y="3995920"/>
              <a:ext cx="1127655" cy="877236"/>
            </a:xfrm>
            <a:prstGeom prst="rect">
              <a:avLst/>
            </a:prstGeom>
          </p:spPr>
        </p:pic>
      </p:grpSp>
      <p:grpSp>
        <p:nvGrpSpPr>
          <p:cNvPr id="140" name="グループ化 139"/>
          <p:cNvGrpSpPr/>
          <p:nvPr/>
        </p:nvGrpSpPr>
        <p:grpSpPr>
          <a:xfrm>
            <a:off x="603250" y="582930"/>
            <a:ext cx="742950" cy="5445760"/>
            <a:chOff x="950" y="918"/>
            <a:chExt cx="1170" cy="8576"/>
          </a:xfrm>
        </p:grpSpPr>
        <p:grpSp>
          <p:nvGrpSpPr>
            <p:cNvPr id="127" name="グループ化 126"/>
            <p:cNvGrpSpPr/>
            <p:nvPr/>
          </p:nvGrpSpPr>
          <p:grpSpPr>
            <a:xfrm>
              <a:off x="950" y="918"/>
              <a:ext cx="1170" cy="7661"/>
              <a:chOff x="950" y="918"/>
              <a:chExt cx="1170" cy="7661"/>
            </a:xfrm>
          </p:grpSpPr>
          <p:grpSp>
            <p:nvGrpSpPr>
              <p:cNvPr id="183" name="グループ化 182"/>
              <p:cNvGrpSpPr/>
              <p:nvPr/>
            </p:nvGrpSpPr>
            <p:grpSpPr>
              <a:xfrm>
                <a:off x="950" y="918"/>
                <a:ext cx="1170" cy="6468"/>
                <a:chOff x="950" y="918"/>
                <a:chExt cx="1170" cy="6468"/>
              </a:xfrm>
            </p:grpSpPr>
            <p:grpSp>
              <p:nvGrpSpPr>
                <p:cNvPr id="67" name="グループ化 66"/>
                <p:cNvGrpSpPr/>
                <p:nvPr/>
              </p:nvGrpSpPr>
              <p:grpSpPr>
                <a:xfrm>
                  <a:off x="991" y="2704"/>
                  <a:ext cx="1108" cy="1593"/>
                  <a:chOff x="571" y="6050"/>
                  <a:chExt cx="2292" cy="3395"/>
                </a:xfrm>
              </p:grpSpPr>
              <p:grpSp>
                <p:nvGrpSpPr>
                  <p:cNvPr id="68" name="グループ化 67"/>
                  <p:cNvGrpSpPr/>
                  <p:nvPr/>
                </p:nvGrpSpPr>
                <p:grpSpPr>
                  <a:xfrm>
                    <a:off x="571" y="6050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69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7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80" name="グループ化 79"/>
                  <p:cNvGrpSpPr/>
                  <p:nvPr/>
                </p:nvGrpSpPr>
                <p:grpSpPr>
                  <a:xfrm>
                    <a:off x="633" y="8105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81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8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2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244" y="1379"/>
                  <a:ext cx="256" cy="105"/>
                </a:xfrm>
                <a:prstGeom prst="rect">
                  <a:avLst/>
                </a:prstGeom>
              </p:spPr>
            </p:pic>
            <p:grpSp>
              <p:nvGrpSpPr>
                <p:cNvPr id="51" name="グループ化 50"/>
                <p:cNvGrpSpPr/>
                <p:nvPr/>
              </p:nvGrpSpPr>
              <p:grpSpPr>
                <a:xfrm>
                  <a:off x="950" y="918"/>
                  <a:ext cx="1108" cy="1593"/>
                  <a:chOff x="571" y="6050"/>
                  <a:chExt cx="2292" cy="3395"/>
                </a:xfrm>
              </p:grpSpPr>
              <p:grpSp>
                <p:nvGrpSpPr>
                  <p:cNvPr id="52" name="グループ化 51"/>
                  <p:cNvGrpSpPr/>
                  <p:nvPr/>
                </p:nvGrpSpPr>
                <p:grpSpPr>
                  <a:xfrm>
                    <a:off x="571" y="6050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53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5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64" name="グループ化 63"/>
                  <p:cNvGrpSpPr/>
                  <p:nvPr/>
                </p:nvGrpSpPr>
                <p:grpSpPr>
                  <a:xfrm>
                    <a:off x="633" y="8105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65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6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</p:grpSp>
            <p:grpSp>
              <p:nvGrpSpPr>
                <p:cNvPr id="101" name="グループ化 100"/>
                <p:cNvGrpSpPr/>
                <p:nvPr/>
              </p:nvGrpSpPr>
              <p:grpSpPr>
                <a:xfrm>
                  <a:off x="991" y="4585"/>
                  <a:ext cx="1108" cy="1593"/>
                  <a:chOff x="571" y="6050"/>
                  <a:chExt cx="2292" cy="3395"/>
                </a:xfrm>
              </p:grpSpPr>
              <p:grpSp>
                <p:nvGrpSpPr>
                  <p:cNvPr id="102" name="グループ化 101"/>
                  <p:cNvGrpSpPr/>
                  <p:nvPr/>
                </p:nvGrpSpPr>
                <p:grpSpPr>
                  <a:xfrm>
                    <a:off x="571" y="6050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103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10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114" name="グループ化 113"/>
                  <p:cNvGrpSpPr/>
                  <p:nvPr/>
                </p:nvGrpSpPr>
                <p:grpSpPr>
                  <a:xfrm>
                    <a:off x="633" y="8105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115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11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6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6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7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</p:grpSp>
            <p:grpSp>
              <p:nvGrpSpPr>
                <p:cNvPr id="171" name="グループ化 170"/>
                <p:cNvGrpSpPr/>
                <p:nvPr/>
              </p:nvGrpSpPr>
              <p:grpSpPr>
                <a:xfrm>
                  <a:off x="1090" y="6588"/>
                  <a:ext cx="1030" cy="799"/>
                  <a:chOff x="383990" y="396511"/>
                  <a:chExt cx="2369976" cy="2631234"/>
                </a:xfrm>
              </p:grpSpPr>
              <p:sp>
                <p:nvSpPr>
                  <p:cNvPr id="172" name="円/楕円 4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17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8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8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8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23" name="グループ化 122"/>
              <p:cNvGrpSpPr/>
              <p:nvPr/>
            </p:nvGrpSpPr>
            <p:grpSpPr>
              <a:xfrm>
                <a:off x="958" y="7857"/>
                <a:ext cx="1036" cy="723"/>
                <a:chOff x="383990" y="396511"/>
                <a:chExt cx="2369976" cy="2631234"/>
              </a:xfrm>
            </p:grpSpPr>
            <p:sp>
              <p:nvSpPr>
                <p:cNvPr id="124" name="円/楕円 4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2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36" name="グループ化 135"/>
            <p:cNvGrpSpPr/>
            <p:nvPr/>
          </p:nvGrpSpPr>
          <p:grpSpPr>
            <a:xfrm>
              <a:off x="1028" y="8954"/>
              <a:ext cx="963" cy="540"/>
              <a:chOff x="383990" y="396511"/>
              <a:chExt cx="2369976" cy="2631234"/>
            </a:xfrm>
          </p:grpSpPr>
          <p:sp>
            <p:nvSpPr>
              <p:cNvPr id="137" name="円/楕円 5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3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3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89048" y="1750269"/>
            <a:ext cx="9144000" cy="3180080"/>
          </a:xfrm>
        </p:spPr>
        <p:txBody>
          <a:bodyPr>
            <a:noAutofit/>
          </a:bodyPr>
          <a:lstStyle/>
          <a:p>
            <a:r>
              <a:rPr lang="en-US" altLang="ja-JP" sz="30000" dirty="0"/>
              <a:t>9</a:t>
            </a:r>
            <a:r>
              <a:rPr lang="en-US" altLang="ja-JP" sz="30000" dirty="0" smtClean="0"/>
              <a:t>9</a:t>
            </a:r>
            <a:endParaRPr lang="en-US" altLang="ja-JP" sz="30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2514" y="4430747"/>
            <a:ext cx="11120467" cy="1671474"/>
          </a:xfrm>
        </p:spPr>
        <p:txBody>
          <a:bodyPr>
            <a:noAutofit/>
          </a:bodyPr>
          <a:lstStyle/>
          <a:p>
            <a:r>
              <a:rPr lang="en-US" altLang="ja-JP" sz="1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ninety</a:t>
            </a:r>
            <a:r>
              <a:rPr lang="en-US" altLang="ja-JP" sz="12000" dirty="0" smtClean="0">
                <a:latin typeface="Comic Sans MS" panose="030F0702030302020204" pitchFamily="66" charset="0"/>
              </a:rPr>
              <a:t> nine </a:t>
            </a:r>
          </a:p>
          <a:p>
            <a:endParaRPr lang="en-US" altLang="ja-JP" sz="15000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9542971" y="246814"/>
            <a:ext cx="2052775" cy="4666187"/>
            <a:chOff x="9753223" y="292192"/>
            <a:chExt cx="2260171" cy="5418142"/>
          </a:xfrm>
        </p:grpSpPr>
        <p:pic>
          <p:nvPicPr>
            <p:cNvPr id="44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12791" y="2400734"/>
              <a:ext cx="966610" cy="751955"/>
            </a:xfrm>
            <a:prstGeom prst="rect">
              <a:avLst/>
            </a:prstGeom>
          </p:spPr>
        </p:pic>
        <p:pic>
          <p:nvPicPr>
            <p:cNvPr id="45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46784" y="3720276"/>
              <a:ext cx="966610" cy="751955"/>
            </a:xfrm>
            <a:prstGeom prst="rect">
              <a:avLst/>
            </a:prstGeom>
          </p:spPr>
        </p:pic>
        <p:pic>
          <p:nvPicPr>
            <p:cNvPr id="46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46784" y="4958379"/>
              <a:ext cx="966610" cy="751955"/>
            </a:xfrm>
            <a:prstGeom prst="rect">
              <a:avLst/>
            </a:prstGeom>
          </p:spPr>
        </p:pic>
        <p:pic>
          <p:nvPicPr>
            <p:cNvPr id="47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3" y="1235384"/>
              <a:ext cx="966610" cy="751955"/>
            </a:xfrm>
            <a:prstGeom prst="rect">
              <a:avLst/>
            </a:prstGeom>
          </p:spPr>
        </p:pic>
        <p:pic>
          <p:nvPicPr>
            <p:cNvPr id="48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5" y="2451146"/>
              <a:ext cx="966610" cy="751955"/>
            </a:xfrm>
            <a:prstGeom prst="rect">
              <a:avLst/>
            </a:prstGeom>
          </p:spPr>
        </p:pic>
        <p:pic>
          <p:nvPicPr>
            <p:cNvPr id="49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4" y="3720276"/>
              <a:ext cx="966610" cy="751955"/>
            </a:xfrm>
            <a:prstGeom prst="rect">
              <a:avLst/>
            </a:prstGeom>
          </p:spPr>
        </p:pic>
        <p:pic>
          <p:nvPicPr>
            <p:cNvPr id="50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5" y="4958379"/>
              <a:ext cx="966610" cy="751955"/>
            </a:xfrm>
            <a:prstGeom prst="rect">
              <a:avLst/>
            </a:prstGeom>
          </p:spPr>
        </p:pic>
        <p:pic>
          <p:nvPicPr>
            <p:cNvPr id="51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046784" y="1185300"/>
              <a:ext cx="966610" cy="751955"/>
            </a:xfrm>
            <a:prstGeom prst="rect">
              <a:avLst/>
            </a:prstGeom>
          </p:spPr>
        </p:pic>
        <p:pic>
          <p:nvPicPr>
            <p:cNvPr id="52" name="図形 3" descr="73882713[1]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753225" y="292192"/>
              <a:ext cx="966610" cy="751955"/>
            </a:xfrm>
            <a:prstGeom prst="rect">
              <a:avLst/>
            </a:prstGeom>
          </p:spPr>
        </p:pic>
      </p:grpSp>
      <p:grpSp>
        <p:nvGrpSpPr>
          <p:cNvPr id="140" name="グループ化 139"/>
          <p:cNvGrpSpPr/>
          <p:nvPr/>
        </p:nvGrpSpPr>
        <p:grpSpPr>
          <a:xfrm>
            <a:off x="603250" y="582930"/>
            <a:ext cx="742950" cy="5445760"/>
            <a:chOff x="950" y="918"/>
            <a:chExt cx="1170" cy="8576"/>
          </a:xfrm>
        </p:grpSpPr>
        <p:grpSp>
          <p:nvGrpSpPr>
            <p:cNvPr id="127" name="グループ化 126"/>
            <p:cNvGrpSpPr/>
            <p:nvPr/>
          </p:nvGrpSpPr>
          <p:grpSpPr>
            <a:xfrm>
              <a:off x="950" y="918"/>
              <a:ext cx="1170" cy="7661"/>
              <a:chOff x="950" y="918"/>
              <a:chExt cx="1170" cy="7661"/>
            </a:xfrm>
          </p:grpSpPr>
          <p:grpSp>
            <p:nvGrpSpPr>
              <p:cNvPr id="183" name="グループ化 182"/>
              <p:cNvGrpSpPr/>
              <p:nvPr/>
            </p:nvGrpSpPr>
            <p:grpSpPr>
              <a:xfrm>
                <a:off x="950" y="918"/>
                <a:ext cx="1170" cy="6468"/>
                <a:chOff x="950" y="918"/>
                <a:chExt cx="1170" cy="6468"/>
              </a:xfrm>
            </p:grpSpPr>
            <p:grpSp>
              <p:nvGrpSpPr>
                <p:cNvPr id="67" name="グループ化 66"/>
                <p:cNvGrpSpPr/>
                <p:nvPr/>
              </p:nvGrpSpPr>
              <p:grpSpPr>
                <a:xfrm>
                  <a:off x="991" y="2704"/>
                  <a:ext cx="1108" cy="1593"/>
                  <a:chOff x="571" y="6050"/>
                  <a:chExt cx="2292" cy="3395"/>
                </a:xfrm>
              </p:grpSpPr>
              <p:grpSp>
                <p:nvGrpSpPr>
                  <p:cNvPr id="68" name="グループ化 67"/>
                  <p:cNvGrpSpPr/>
                  <p:nvPr/>
                </p:nvGrpSpPr>
                <p:grpSpPr>
                  <a:xfrm>
                    <a:off x="571" y="6050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69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7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80" name="グループ化 79"/>
                  <p:cNvGrpSpPr/>
                  <p:nvPr/>
                </p:nvGrpSpPr>
                <p:grpSpPr>
                  <a:xfrm>
                    <a:off x="633" y="8105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81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8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</p:grpSp>
            <p:pic>
              <p:nvPicPr>
                <p:cNvPr id="2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244" y="1379"/>
                  <a:ext cx="256" cy="105"/>
                </a:xfrm>
                <a:prstGeom prst="rect">
                  <a:avLst/>
                </a:prstGeom>
              </p:spPr>
            </p:pic>
            <p:grpSp>
              <p:nvGrpSpPr>
                <p:cNvPr id="53" name="グループ化 52"/>
                <p:cNvGrpSpPr/>
                <p:nvPr/>
              </p:nvGrpSpPr>
              <p:grpSpPr>
                <a:xfrm>
                  <a:off x="950" y="918"/>
                  <a:ext cx="1108" cy="1593"/>
                  <a:chOff x="571" y="6050"/>
                  <a:chExt cx="2292" cy="3395"/>
                </a:xfrm>
              </p:grpSpPr>
              <p:grpSp>
                <p:nvGrpSpPr>
                  <p:cNvPr id="54" name="グループ化 53"/>
                  <p:cNvGrpSpPr/>
                  <p:nvPr/>
                </p:nvGrpSpPr>
                <p:grpSpPr>
                  <a:xfrm>
                    <a:off x="571" y="6050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55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5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6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66" name="グループ化 65"/>
                  <p:cNvGrpSpPr/>
                  <p:nvPr/>
                </p:nvGrpSpPr>
                <p:grpSpPr>
                  <a:xfrm>
                    <a:off x="633" y="8105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92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9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</p:grpSp>
            <p:grpSp>
              <p:nvGrpSpPr>
                <p:cNvPr id="103" name="グループ化 102"/>
                <p:cNvGrpSpPr/>
                <p:nvPr/>
              </p:nvGrpSpPr>
              <p:grpSpPr>
                <a:xfrm>
                  <a:off x="991" y="4585"/>
                  <a:ext cx="1108" cy="1593"/>
                  <a:chOff x="571" y="6050"/>
                  <a:chExt cx="2292" cy="3395"/>
                </a:xfrm>
              </p:grpSpPr>
              <p:grpSp>
                <p:nvGrpSpPr>
                  <p:cNvPr id="104" name="グループ化 103"/>
                  <p:cNvGrpSpPr/>
                  <p:nvPr/>
                </p:nvGrpSpPr>
                <p:grpSpPr>
                  <a:xfrm>
                    <a:off x="571" y="6050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105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106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7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5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116" name="グループ化 115"/>
                  <p:cNvGrpSpPr/>
                  <p:nvPr/>
                </p:nvGrpSpPr>
                <p:grpSpPr>
                  <a:xfrm>
                    <a:off x="633" y="8105"/>
                    <a:ext cx="2230" cy="1341"/>
                    <a:chOff x="383990" y="396511"/>
                    <a:chExt cx="2369976" cy="2631234"/>
                  </a:xfrm>
                </p:grpSpPr>
                <p:sp>
                  <p:nvSpPr>
                    <p:cNvPr id="117" name="円/楕円 5"/>
                    <p:cNvSpPr/>
                    <p:nvPr/>
                  </p:nvSpPr>
                  <p:spPr>
                    <a:xfrm>
                      <a:off x="383990" y="396511"/>
                      <a:ext cx="2369976" cy="263123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pic>
                  <p:nvPicPr>
                    <p:cNvPr id="11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6262" y="1346000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34881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48994" y="2216923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1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8" y="900205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2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50" y="1338726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3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9" y="177734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24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948606" y="2273867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68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668940" y="907382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69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005147" y="468764"/>
                      <a:ext cx="563828" cy="438618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70" name="図形 3" descr="73882713[1]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 flipH="1">
                      <a:off x="1700888" y="468764"/>
                      <a:ext cx="563828" cy="438618"/>
                    </a:xfrm>
                    <a:prstGeom prst="rect">
                      <a:avLst/>
                    </a:prstGeom>
                  </p:spPr>
                </p:pic>
              </p:grpSp>
            </p:grpSp>
            <p:grpSp>
              <p:nvGrpSpPr>
                <p:cNvPr id="171" name="グループ化 170"/>
                <p:cNvGrpSpPr/>
                <p:nvPr/>
              </p:nvGrpSpPr>
              <p:grpSpPr>
                <a:xfrm>
                  <a:off x="1090" y="6588"/>
                  <a:ext cx="1030" cy="799"/>
                  <a:chOff x="383990" y="396511"/>
                  <a:chExt cx="2369976" cy="2631234"/>
                </a:xfrm>
              </p:grpSpPr>
              <p:sp>
                <p:nvSpPr>
                  <p:cNvPr id="172" name="円/楕円 4"/>
                  <p:cNvSpPr/>
                  <p:nvPr/>
                </p:nvSpPr>
                <p:spPr>
                  <a:xfrm>
                    <a:off x="383990" y="396511"/>
                    <a:ext cx="2369976" cy="2631234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pic>
                <p:nvPicPr>
                  <p:cNvPr id="173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6262" y="1346000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4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34881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5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48994" y="2216923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6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8" y="900205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7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50" y="1338726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8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9" y="177734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79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948606" y="2273867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80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668940" y="907382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81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005147" y="468764"/>
                    <a:ext cx="563828" cy="438618"/>
                  </a:xfrm>
                  <a:prstGeom prst="rect">
                    <a:avLst/>
                  </a:prstGeom>
                </p:spPr>
              </p:pic>
              <p:pic>
                <p:nvPicPr>
                  <p:cNvPr id="182" name="図形 3" descr="73882713[1]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 flipH="1">
                    <a:off x="1700888" y="468764"/>
                    <a:ext cx="563828" cy="438618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25" name="グループ化 124"/>
              <p:cNvGrpSpPr/>
              <p:nvPr/>
            </p:nvGrpSpPr>
            <p:grpSpPr>
              <a:xfrm>
                <a:off x="958" y="7857"/>
                <a:ext cx="1036" cy="723"/>
                <a:chOff x="383990" y="396511"/>
                <a:chExt cx="2369976" cy="2631234"/>
              </a:xfrm>
            </p:grpSpPr>
            <p:sp>
              <p:nvSpPr>
                <p:cNvPr id="126" name="円/楕円 4"/>
                <p:cNvSpPr/>
                <p:nvPr/>
              </p:nvSpPr>
              <p:spPr>
                <a:xfrm>
                  <a:off x="383990" y="396511"/>
                  <a:ext cx="2369976" cy="2631234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128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6262" y="1346000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29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34881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0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48994" y="2216923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1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8" y="900205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2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50" y="1338726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3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9" y="177734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4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948606" y="2273867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5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668940" y="907382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6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05147" y="468764"/>
                  <a:ext cx="563828" cy="438618"/>
                </a:xfrm>
                <a:prstGeom prst="rect">
                  <a:avLst/>
                </a:prstGeom>
              </p:spPr>
            </p:pic>
            <p:pic>
              <p:nvPicPr>
                <p:cNvPr id="137" name="図形 3" descr="73882713[1]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700888" y="468764"/>
                  <a:ext cx="563828" cy="43861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38" name="グループ化 137"/>
            <p:cNvGrpSpPr/>
            <p:nvPr/>
          </p:nvGrpSpPr>
          <p:grpSpPr>
            <a:xfrm>
              <a:off x="1028" y="8954"/>
              <a:ext cx="963" cy="540"/>
              <a:chOff x="383990" y="396511"/>
              <a:chExt cx="2369976" cy="2631234"/>
            </a:xfrm>
          </p:grpSpPr>
          <p:sp>
            <p:nvSpPr>
              <p:cNvPr id="139" name="円/楕円 5"/>
              <p:cNvSpPr/>
              <p:nvPr/>
            </p:nvSpPr>
            <p:spPr>
              <a:xfrm>
                <a:off x="383990" y="396511"/>
                <a:ext cx="2369976" cy="263123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41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6262" y="1346000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2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34881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3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48994" y="2216923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4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8" y="900205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5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50" y="1338726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6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9" y="177734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7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948606" y="2273867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8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668940" y="907382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49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005147" y="468764"/>
                <a:ext cx="563828" cy="438618"/>
              </a:xfrm>
              <a:prstGeom prst="rect">
                <a:avLst/>
              </a:prstGeom>
            </p:spPr>
          </p:pic>
          <p:pic>
            <p:nvPicPr>
              <p:cNvPr id="150" name="図形 3" descr="73882713[1]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700888" y="468764"/>
                <a:ext cx="563828" cy="43861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">
      <a:dk1>
        <a:srgbClr val="FFFFFF"/>
      </a:dk1>
      <a:lt1>
        <a:srgbClr val="000000"/>
      </a:lt1>
      <a:dk2>
        <a:srgbClr val="E3EBF1"/>
      </a:dk2>
      <a:lt2>
        <a:srgbClr val="336699"/>
      </a:lt2>
      <a:accent1>
        <a:srgbClr val="003399"/>
      </a:accent1>
      <a:accent2>
        <a:srgbClr val="468A4B"/>
      </a:accent2>
      <a:accent3>
        <a:srgbClr val="AAAAAA"/>
      </a:accent3>
      <a:accent4>
        <a:srgbClr val="DCDCDC"/>
      </a:accent4>
      <a:accent5>
        <a:srgbClr val="AAADCA"/>
      </a:accent5>
      <a:accent6>
        <a:srgbClr val="3E7B43"/>
      </a:accent6>
      <a:hlink>
        <a:srgbClr val="66CCFF"/>
      </a:hlink>
      <a:folHlink>
        <a:srgbClr val="F0E500"/>
      </a:folHlink>
    </a:clrScheme>
    <a:fontScheme name="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7F7FF"/>
        </a:lt1>
        <a:dk2>
          <a:srgbClr val="000000"/>
        </a:dk2>
        <a:lt2>
          <a:srgbClr val="808080"/>
        </a:lt2>
        <a:accent1>
          <a:srgbClr val="7DB6EF"/>
        </a:accent1>
        <a:accent2>
          <a:srgbClr val="C0504D"/>
        </a:accent2>
        <a:accent3>
          <a:srgbClr val="FAFAFF"/>
        </a:accent3>
        <a:accent4>
          <a:srgbClr val="000000"/>
        </a:accent4>
        <a:accent5>
          <a:srgbClr val="C0D7F5"/>
        </a:accent5>
        <a:accent6>
          <a:srgbClr val="AC4744"/>
        </a:accent6>
        <a:hlink>
          <a:srgbClr val="0066CC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DB6EF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C0D7F5"/>
        </a:accent5>
        <a:accent6>
          <a:srgbClr val="AC4744"/>
        </a:accent6>
        <a:hlink>
          <a:srgbClr val="0066CC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275</Words>
  <Application>Microsoft Office PowerPoint</Application>
  <PresentationFormat>ユーザー設定</PresentationFormat>
  <Paragraphs>200</Paragraphs>
  <Slides>100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100</vt:i4>
      </vt:variant>
    </vt:vector>
  </HeadingPairs>
  <TitlesOfParts>
    <vt:vector size="101" baseType="lpstr">
      <vt:lpstr>標準デザイン</vt:lpstr>
      <vt:lpstr>1</vt:lpstr>
      <vt:lpstr>２</vt:lpstr>
      <vt:lpstr>3</vt:lpstr>
      <vt:lpstr>4</vt:lpstr>
      <vt:lpstr>5</vt:lpstr>
      <vt:lpstr>6</vt:lpstr>
      <vt:lpstr>7</vt:lpstr>
      <vt:lpstr>8</vt:lpstr>
      <vt:lpstr>9</vt:lpstr>
      <vt:lpstr>10</vt:lpstr>
      <vt:lpstr>11</vt:lpstr>
      <vt:lpstr>12</vt:lpstr>
      <vt:lpstr>13</vt:lpstr>
      <vt:lpstr>14</vt:lpstr>
      <vt:lpstr>15</vt:lpstr>
      <vt:lpstr>16</vt:lpstr>
      <vt:lpstr>17</vt:lpstr>
      <vt:lpstr>18</vt:lpstr>
      <vt:lpstr>19</vt:lpstr>
      <vt:lpstr>20</vt:lpstr>
      <vt:lpstr>21</vt:lpstr>
      <vt:lpstr>22</vt:lpstr>
      <vt:lpstr>23</vt:lpstr>
      <vt:lpstr>24</vt:lpstr>
      <vt:lpstr>25</vt:lpstr>
      <vt:lpstr>26</vt:lpstr>
      <vt:lpstr>27</vt:lpstr>
      <vt:lpstr>28</vt:lpstr>
      <vt:lpstr>29</vt:lpstr>
      <vt:lpstr>30</vt:lpstr>
      <vt:lpstr>31</vt:lpstr>
      <vt:lpstr>32</vt:lpstr>
      <vt:lpstr>33</vt:lpstr>
      <vt:lpstr>34</vt:lpstr>
      <vt:lpstr>35</vt:lpstr>
      <vt:lpstr>36</vt:lpstr>
      <vt:lpstr>37</vt:lpstr>
      <vt:lpstr>38</vt:lpstr>
      <vt:lpstr>39</vt:lpstr>
      <vt:lpstr>40</vt:lpstr>
      <vt:lpstr>41</vt:lpstr>
      <vt:lpstr>42</vt:lpstr>
      <vt:lpstr>43</vt:lpstr>
      <vt:lpstr>44</vt:lpstr>
      <vt:lpstr>45</vt:lpstr>
      <vt:lpstr>46</vt:lpstr>
      <vt:lpstr>47</vt:lpstr>
      <vt:lpstr>48</vt:lpstr>
      <vt:lpstr>49</vt:lpstr>
      <vt:lpstr>50</vt:lpstr>
      <vt:lpstr>51</vt:lpstr>
      <vt:lpstr>52</vt:lpstr>
      <vt:lpstr>53</vt:lpstr>
      <vt:lpstr>54</vt:lpstr>
      <vt:lpstr>55</vt:lpstr>
      <vt:lpstr>56</vt:lpstr>
      <vt:lpstr>57</vt:lpstr>
      <vt:lpstr>58</vt:lpstr>
      <vt:lpstr>59</vt:lpstr>
      <vt:lpstr>60</vt:lpstr>
      <vt:lpstr>61</vt:lpstr>
      <vt:lpstr>62</vt:lpstr>
      <vt:lpstr>63</vt:lpstr>
      <vt:lpstr>64</vt:lpstr>
      <vt:lpstr>65</vt:lpstr>
      <vt:lpstr>66</vt:lpstr>
      <vt:lpstr>67</vt:lpstr>
      <vt:lpstr>68</vt:lpstr>
      <vt:lpstr>69</vt:lpstr>
      <vt:lpstr>70</vt:lpstr>
      <vt:lpstr>71</vt:lpstr>
      <vt:lpstr>72</vt:lpstr>
      <vt:lpstr>73</vt:lpstr>
      <vt:lpstr>74</vt:lpstr>
      <vt:lpstr>75</vt:lpstr>
      <vt:lpstr>76</vt:lpstr>
      <vt:lpstr>77</vt:lpstr>
      <vt:lpstr>78</vt:lpstr>
      <vt:lpstr>79</vt:lpstr>
      <vt:lpstr>80</vt:lpstr>
      <vt:lpstr>81</vt:lpstr>
      <vt:lpstr>82</vt:lpstr>
      <vt:lpstr>83</vt:lpstr>
      <vt:lpstr>84</vt:lpstr>
      <vt:lpstr>85</vt:lpstr>
      <vt:lpstr>86</vt:lpstr>
      <vt:lpstr>87</vt:lpstr>
      <vt:lpstr>88</vt:lpstr>
      <vt:lpstr>89</vt:lpstr>
      <vt:lpstr>90</vt:lpstr>
      <vt:lpstr>91</vt:lpstr>
      <vt:lpstr>92</vt:lpstr>
      <vt:lpstr>93</vt:lpstr>
      <vt:lpstr>94</vt:lpstr>
      <vt:lpstr>95</vt:lpstr>
      <vt:lpstr>96</vt:lpstr>
      <vt:lpstr>97</vt:lpstr>
      <vt:lpstr>98</vt:lpstr>
      <vt:lpstr>99</vt:lpstr>
      <vt:lpstr>100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user</cp:lastModifiedBy>
  <cp:revision>17</cp:revision>
  <dcterms:created xsi:type="dcterms:W3CDTF">2018-04-08T08:42:00Z</dcterms:created>
  <dcterms:modified xsi:type="dcterms:W3CDTF">2018-04-26T04:53:07Z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1041-10.8.0.5745</vt:lpwstr>
  </property>
</Properties>
</file>