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3" r:id="rId5"/>
    <p:sldId id="258" r:id="rId6"/>
    <p:sldId id="259" r:id="rId7"/>
    <p:sldId id="264" r:id="rId8"/>
    <p:sldId id="260" r:id="rId9"/>
    <p:sldId id="261" r:id="rId10"/>
    <p:sldId id="267" r:id="rId11"/>
    <p:sldId id="265" r:id="rId12"/>
    <p:sldId id="266" r:id="rId13"/>
    <p:sldId id="270" r:id="rId14"/>
    <p:sldId id="268" r:id="rId15"/>
    <p:sldId id="274" r:id="rId16"/>
    <p:sldId id="269" r:id="rId17"/>
    <p:sldId id="271" r:id="rId18"/>
    <p:sldId id="272" r:id="rId19"/>
    <p:sldId id="275" r:id="rId20"/>
    <p:sldId id="273" r:id="rId2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jpeg"/><Relationship Id="rId8" Type="http://schemas.openxmlformats.org/officeDocument/2006/relationships/image" Target="../media/image25.jpeg"/><Relationship Id="rId7" Type="http://schemas.openxmlformats.org/officeDocument/2006/relationships/image" Target="../media/image24.jpeg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29.jpeg"/><Relationship Id="rId11" Type="http://schemas.openxmlformats.org/officeDocument/2006/relationships/image" Target="../media/image28.jpeg"/><Relationship Id="rId10" Type="http://schemas.openxmlformats.org/officeDocument/2006/relationships/image" Target="../media/image27.jpeg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jpeg"/><Relationship Id="rId8" Type="http://schemas.openxmlformats.org/officeDocument/2006/relationships/image" Target="../media/image37.jpeg"/><Relationship Id="rId7" Type="http://schemas.openxmlformats.org/officeDocument/2006/relationships/image" Target="../media/image36.jpeg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44.jpeg"/><Relationship Id="rId14" Type="http://schemas.openxmlformats.org/officeDocument/2006/relationships/image" Target="../media/image43.jpeg"/><Relationship Id="rId13" Type="http://schemas.openxmlformats.org/officeDocument/2006/relationships/image" Target="../media/image42.jpeg"/><Relationship Id="rId12" Type="http://schemas.openxmlformats.org/officeDocument/2006/relationships/image" Target="../media/image41.jpeg"/><Relationship Id="rId11" Type="http://schemas.openxmlformats.org/officeDocument/2006/relationships/image" Target="../media/image40.jpeg"/><Relationship Id="rId10" Type="http://schemas.openxmlformats.org/officeDocument/2006/relationships/image" Target="../media/image39.jpeg"/><Relationship Id="rId1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53.jpeg"/><Relationship Id="rId8" Type="http://schemas.openxmlformats.org/officeDocument/2006/relationships/image" Target="../media/image52.jpeg"/><Relationship Id="rId7" Type="http://schemas.openxmlformats.org/officeDocument/2006/relationships/image" Target="../media/image51.jpeg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3" Type="http://schemas.openxmlformats.org/officeDocument/2006/relationships/image" Target="../media/image47.jpeg"/><Relationship Id="rId21" Type="http://schemas.openxmlformats.org/officeDocument/2006/relationships/slideLayout" Target="../slideLayouts/slideLayout4.xml"/><Relationship Id="rId20" Type="http://schemas.openxmlformats.org/officeDocument/2006/relationships/image" Target="../media/image64.jpeg"/><Relationship Id="rId2" Type="http://schemas.openxmlformats.org/officeDocument/2006/relationships/image" Target="../media/image46.jpeg"/><Relationship Id="rId19" Type="http://schemas.openxmlformats.org/officeDocument/2006/relationships/image" Target="../media/image63.jpeg"/><Relationship Id="rId18" Type="http://schemas.openxmlformats.org/officeDocument/2006/relationships/image" Target="../media/image62.jpeg"/><Relationship Id="rId17" Type="http://schemas.openxmlformats.org/officeDocument/2006/relationships/image" Target="../media/image61.jpeg"/><Relationship Id="rId16" Type="http://schemas.openxmlformats.org/officeDocument/2006/relationships/image" Target="../media/image60.jpeg"/><Relationship Id="rId15" Type="http://schemas.openxmlformats.org/officeDocument/2006/relationships/image" Target="../media/image59.jpeg"/><Relationship Id="rId14" Type="http://schemas.openxmlformats.org/officeDocument/2006/relationships/image" Target="../media/image58.jpeg"/><Relationship Id="rId13" Type="http://schemas.openxmlformats.org/officeDocument/2006/relationships/image" Target="../media/image57.jpeg"/><Relationship Id="rId12" Type="http://schemas.openxmlformats.org/officeDocument/2006/relationships/image" Target="../media/image56.jpeg"/><Relationship Id="rId11" Type="http://schemas.openxmlformats.org/officeDocument/2006/relationships/image" Target="../media/image55.jpeg"/><Relationship Id="rId10" Type="http://schemas.openxmlformats.org/officeDocument/2006/relationships/image" Target="../media/image54.jpeg"/><Relationship Id="rId1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jpeg"/><Relationship Id="rId8" Type="http://schemas.openxmlformats.org/officeDocument/2006/relationships/image" Target="../media/image15.jpeg"/><Relationship Id="rId7" Type="http://schemas.openxmlformats.org/officeDocument/2006/relationships/image" Target="../media/image14.jpeg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0" Type="http://schemas.openxmlformats.org/officeDocument/2006/relationships/slideLayout" Target="../slideLayouts/slideLayout4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r>
              <a:rPr lang="en-US" altLang="ja-JP" sz="15000" b="1"/>
              <a:t>What's this ?</a:t>
            </a:r>
            <a:endParaRPr lang="en-US" altLang="ja-JP" sz="150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図形 2" descr="yjimage42NU89K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7515" y="304800"/>
            <a:ext cx="1252220" cy="1550035"/>
          </a:xfrm>
          <a:prstGeom prst="rect">
            <a:avLst/>
          </a:prstGeom>
        </p:spPr>
      </p:pic>
      <p:pic>
        <p:nvPicPr>
          <p:cNvPr id="6" name="図形 5" descr="yjimage42NU89K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15" y="4758055"/>
            <a:ext cx="1252220" cy="1550035"/>
          </a:xfrm>
          <a:prstGeom prst="rect">
            <a:avLst/>
          </a:prstGeom>
        </p:spPr>
      </p:pic>
      <p:pic>
        <p:nvPicPr>
          <p:cNvPr id="7" name="図形 6" descr="yjimage42NU89K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895" y="2499360"/>
            <a:ext cx="1252220" cy="1550035"/>
          </a:xfrm>
          <a:prstGeom prst="rect">
            <a:avLst/>
          </a:prstGeom>
        </p:spPr>
      </p:pic>
      <p:pic>
        <p:nvPicPr>
          <p:cNvPr id="8" name="図形 7" descr="yjimage42NU89K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3700" y="4758055"/>
            <a:ext cx="1252220" cy="1550035"/>
          </a:xfrm>
          <a:prstGeom prst="rect">
            <a:avLst/>
          </a:prstGeom>
        </p:spPr>
      </p:pic>
      <p:pic>
        <p:nvPicPr>
          <p:cNvPr id="9" name="図形 8" descr="yjimage42NU89K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7135" y="4885055"/>
            <a:ext cx="1252220" cy="1550035"/>
          </a:xfrm>
          <a:prstGeom prst="rect">
            <a:avLst/>
          </a:prstGeom>
        </p:spPr>
      </p:pic>
      <p:pic>
        <p:nvPicPr>
          <p:cNvPr id="10" name="図形 9" descr="yjimage42NU89KN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1155" y="4423410"/>
            <a:ext cx="1252220" cy="1550035"/>
          </a:xfrm>
          <a:prstGeom prst="rect">
            <a:avLst/>
          </a:prstGeom>
        </p:spPr>
      </p:pic>
      <p:pic>
        <p:nvPicPr>
          <p:cNvPr id="11" name="図形 10" descr="yjimage42NU89KN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44365" y="4617085"/>
            <a:ext cx="1252220" cy="1550035"/>
          </a:xfrm>
          <a:prstGeom prst="rect">
            <a:avLst/>
          </a:prstGeom>
        </p:spPr>
      </p:pic>
      <p:pic>
        <p:nvPicPr>
          <p:cNvPr id="12" name="図形 11" descr="yjimage42NU89KN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92145" y="652145"/>
            <a:ext cx="1252220" cy="1550035"/>
          </a:xfrm>
          <a:prstGeom prst="rect">
            <a:avLst/>
          </a:prstGeom>
        </p:spPr>
      </p:pic>
      <p:pic>
        <p:nvPicPr>
          <p:cNvPr id="13" name="図形 12" descr="yjimage42NU89KN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4455" y="2202180"/>
            <a:ext cx="1252220" cy="1550035"/>
          </a:xfrm>
          <a:prstGeom prst="rect">
            <a:avLst/>
          </a:prstGeom>
        </p:spPr>
      </p:pic>
      <p:pic>
        <p:nvPicPr>
          <p:cNvPr id="14" name="図形 13" descr="yjimage42NU89KN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5835" y="652145"/>
            <a:ext cx="1252220" cy="1550035"/>
          </a:xfrm>
          <a:prstGeom prst="rect">
            <a:avLst/>
          </a:prstGeom>
        </p:spPr>
      </p:pic>
      <p:pic>
        <p:nvPicPr>
          <p:cNvPr id="16" name="図形 15" descr="yjimage42NU89KN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7515" y="2499360"/>
            <a:ext cx="1252220" cy="1550035"/>
          </a:xfrm>
          <a:prstGeom prst="rect">
            <a:avLst/>
          </a:prstGeom>
        </p:spPr>
      </p:pic>
      <p:pic>
        <p:nvPicPr>
          <p:cNvPr id="17" name="図形 16" descr="yjimage42NU89KN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19030" y="2038985"/>
            <a:ext cx="1252220" cy="155003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endParaRPr lang="en-US" altLang="ja-JP" sz="15000" b="1"/>
          </a:p>
        </p:txBody>
      </p:sp>
      <p:sp>
        <p:nvSpPr>
          <p:cNvPr id="5" name="テキストボックス 4"/>
          <p:cNvSpPr txBox="1"/>
          <p:nvPr/>
        </p:nvSpPr>
        <p:spPr>
          <a:xfrm>
            <a:off x="-147320" y="2231390"/>
            <a:ext cx="11054080" cy="1567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ja-JP"/>
              <a:t>        </a:t>
            </a:r>
            <a:r>
              <a:rPr lang="en-US" altLang="ja-JP" sz="9600"/>
              <a:t>     twelve    pencils</a:t>
            </a:r>
            <a:endParaRPr lang="en-US" altLang="ja-JP" sz="9600">
              <a:latin typeface="Comic Sans MS" panose="030F070203030202020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r>
              <a:rPr lang="en-US" altLang="ja-JP" sz="15000" b="1"/>
              <a:t>How many ?</a:t>
            </a:r>
            <a:endParaRPr lang="en-US" altLang="ja-JP" sz="15000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695940" cy="5505450"/>
          </a:xfrm>
        </p:spPr>
        <p:txBody>
          <a:bodyPr/>
          <a:p>
            <a:endParaRPr lang="en-US" altLang="ja-JP" sz="15000" b="1"/>
          </a:p>
        </p:txBody>
      </p:sp>
      <p:pic>
        <p:nvPicPr>
          <p:cNvPr id="10" name="コンテンツプレースホルダ 3" descr="yjimage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24370" y="4689475"/>
            <a:ext cx="1428115" cy="1684020"/>
          </a:xfrm>
          <a:prstGeom prst="rect">
            <a:avLst/>
          </a:prstGeom>
        </p:spPr>
      </p:pic>
      <p:pic>
        <p:nvPicPr>
          <p:cNvPr id="11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8355" y="617220"/>
            <a:ext cx="1367790" cy="1612900"/>
          </a:xfrm>
          <a:prstGeom prst="rect">
            <a:avLst/>
          </a:prstGeom>
        </p:spPr>
      </p:pic>
      <p:pic>
        <p:nvPicPr>
          <p:cNvPr id="13" name="コンテンツプレースホルダ 3" descr="yjimage[1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70" y="459740"/>
            <a:ext cx="1383030" cy="1630680"/>
          </a:xfrm>
          <a:prstGeom prst="rect">
            <a:avLst/>
          </a:prstGeom>
        </p:spPr>
      </p:pic>
      <p:pic>
        <p:nvPicPr>
          <p:cNvPr id="14" name="コンテンツプレースホルダ 3" descr="yjimage[1]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2670" y="1003935"/>
            <a:ext cx="1040130" cy="1226185"/>
          </a:xfrm>
          <a:prstGeom prst="rect">
            <a:avLst/>
          </a:prstGeom>
        </p:spPr>
      </p:pic>
      <p:pic>
        <p:nvPicPr>
          <p:cNvPr id="15" name="コンテンツプレースホルダ 3" descr="yjimage[1]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5325" y="788670"/>
            <a:ext cx="1222375" cy="1441450"/>
          </a:xfrm>
          <a:prstGeom prst="rect">
            <a:avLst/>
          </a:prstGeom>
        </p:spPr>
      </p:pic>
      <p:pic>
        <p:nvPicPr>
          <p:cNvPr id="16" name="コンテンツプレースホルダ 3" descr="yjimage[1]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6875" y="4932045"/>
            <a:ext cx="1222375" cy="1441450"/>
          </a:xfrm>
          <a:prstGeom prst="rect">
            <a:avLst/>
          </a:prstGeom>
        </p:spPr>
      </p:pic>
      <p:pic>
        <p:nvPicPr>
          <p:cNvPr id="17" name="コンテンツプレースホルダ 3" descr="yjimage[1]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4370" y="648970"/>
            <a:ext cx="1222375" cy="1441450"/>
          </a:xfrm>
          <a:prstGeom prst="rect">
            <a:avLst/>
          </a:prstGeom>
        </p:spPr>
      </p:pic>
      <p:pic>
        <p:nvPicPr>
          <p:cNvPr id="18" name="コンテンツプレースホルダ 3" descr="yjimage[1]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80880" y="4932045"/>
            <a:ext cx="1222375" cy="1441450"/>
          </a:xfrm>
          <a:prstGeom prst="rect">
            <a:avLst/>
          </a:prstGeom>
        </p:spPr>
      </p:pic>
      <p:pic>
        <p:nvPicPr>
          <p:cNvPr id="19" name="コンテンツプレースホルダ 3" descr="yjimage[1]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85080" y="2820670"/>
            <a:ext cx="1222375" cy="1441450"/>
          </a:xfrm>
          <a:prstGeom prst="rect">
            <a:avLst/>
          </a:prstGeom>
        </p:spPr>
      </p:pic>
      <p:pic>
        <p:nvPicPr>
          <p:cNvPr id="20" name="コンテンツプレースホルダ 3" descr="yjimage[1]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30425" y="2491740"/>
            <a:ext cx="1222375" cy="1441450"/>
          </a:xfrm>
          <a:prstGeom prst="rect">
            <a:avLst/>
          </a:prstGeom>
        </p:spPr>
      </p:pic>
      <p:pic>
        <p:nvPicPr>
          <p:cNvPr id="21" name="コンテンツプレースホルダ 3" descr="yjimage[1]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24370" y="2491740"/>
            <a:ext cx="1222375" cy="1441450"/>
          </a:xfrm>
          <a:prstGeom prst="rect">
            <a:avLst/>
          </a:prstGeom>
        </p:spPr>
      </p:pic>
      <p:pic>
        <p:nvPicPr>
          <p:cNvPr id="22" name="コンテンツプレースホルダ 3" descr="yjimage[1]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82950" y="3761105"/>
            <a:ext cx="1222375" cy="1441450"/>
          </a:xfrm>
          <a:prstGeom prst="rect">
            <a:avLst/>
          </a:prstGeom>
        </p:spPr>
      </p:pic>
      <p:pic>
        <p:nvPicPr>
          <p:cNvPr id="23" name="コンテンツプレースホルダ 3" descr="yjimage[1]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5125" y="2319655"/>
            <a:ext cx="1222375" cy="1441450"/>
          </a:xfrm>
          <a:prstGeom prst="rect">
            <a:avLst/>
          </a:prstGeom>
        </p:spPr>
      </p:pic>
      <p:pic>
        <p:nvPicPr>
          <p:cNvPr id="24" name="コンテンツプレースホルダ 3" descr="yjimage[1]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35860" y="5202555"/>
            <a:ext cx="1222375" cy="1441450"/>
          </a:xfrm>
          <a:prstGeom prst="rect">
            <a:avLst/>
          </a:prstGeom>
        </p:spPr>
      </p:pic>
      <p:pic>
        <p:nvPicPr>
          <p:cNvPr id="25" name="コンテンツプレースホルダ 3" descr="yjimage[1]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16890" y="4523740"/>
            <a:ext cx="1222375" cy="14414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ja-JP" altLang="en-US"/>
          </a:p>
        </p:txBody>
      </p:sp>
      <p:sp>
        <p:nvSpPr>
          <p:cNvPr id="3" name="コンテンツプレースホルダ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ja-JP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r>
              <a:rPr lang="en-US" altLang="ja-JP" sz="15000" b="1"/>
              <a:t>fifteen </a:t>
            </a:r>
            <a:r>
              <a:rPr lang="en-US" altLang="ja-JP" sz="15000">
                <a:latin typeface="Comic Sans MS" panose="030F0702030302020204" charset="0"/>
              </a:rPr>
              <a:t>cats</a:t>
            </a:r>
            <a:endParaRPr lang="en-US" altLang="ja-JP" sz="15000">
              <a:latin typeface="Comic Sans MS" panose="030F070203030202020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r>
              <a:rPr lang="en-US" altLang="ja-JP" sz="15000" b="1"/>
              <a:t>How many ?</a:t>
            </a:r>
            <a:endParaRPr lang="en-US" altLang="ja-JP" sz="15000"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ja-JP" altLang="en-US"/>
          </a:p>
        </p:txBody>
      </p:sp>
      <p:pic>
        <p:nvPicPr>
          <p:cNvPr id="35" name="コンテンツプレースホルダ 6" descr="yjimageS5CJ5CDL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444500" y="179705"/>
            <a:ext cx="1129665" cy="1697355"/>
          </a:xfrm>
          <a:prstGeom prst="rect">
            <a:avLst/>
          </a:prstGeom>
        </p:spPr>
      </p:pic>
      <p:pic>
        <p:nvPicPr>
          <p:cNvPr id="4" name="コンテンツプレースホルダ 6" descr="yjimageS5CJ5CDL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08340" y="1993900"/>
            <a:ext cx="1196340" cy="1797685"/>
          </a:xfrm>
          <a:prstGeom prst="rect">
            <a:avLst/>
          </a:prstGeom>
        </p:spPr>
      </p:pic>
      <p:pic>
        <p:nvPicPr>
          <p:cNvPr id="6" name="コンテンツプレースホルダ 6" descr="yjimageS5CJ5CD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530" y="3674745"/>
            <a:ext cx="1196340" cy="1797685"/>
          </a:xfrm>
          <a:prstGeom prst="rect">
            <a:avLst/>
          </a:prstGeom>
        </p:spPr>
      </p:pic>
      <p:pic>
        <p:nvPicPr>
          <p:cNvPr id="7" name="コンテンツプレースホルダ 6" descr="yjimageS5CJ5CDL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45" y="4767580"/>
            <a:ext cx="1196340" cy="1797685"/>
          </a:xfrm>
          <a:prstGeom prst="rect">
            <a:avLst/>
          </a:prstGeom>
        </p:spPr>
      </p:pic>
      <p:pic>
        <p:nvPicPr>
          <p:cNvPr id="8" name="コンテンツプレースホルダ 6" descr="yjimageS5CJ5CDL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1245" y="1691005"/>
            <a:ext cx="1196340" cy="1797685"/>
          </a:xfrm>
          <a:prstGeom prst="rect">
            <a:avLst/>
          </a:prstGeom>
        </p:spPr>
      </p:pic>
      <p:pic>
        <p:nvPicPr>
          <p:cNvPr id="9" name="コンテンツプレースホルダ 6" descr="yjimageS5CJ5CDL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500" y="2279015"/>
            <a:ext cx="1196340" cy="1797685"/>
          </a:xfrm>
          <a:prstGeom prst="rect">
            <a:avLst/>
          </a:prstGeom>
        </p:spPr>
      </p:pic>
      <p:pic>
        <p:nvPicPr>
          <p:cNvPr id="10" name="コンテンツプレースホルダ 6" descr="yjimageS5CJ5CDL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7825" y="2529840"/>
            <a:ext cx="1196340" cy="1797685"/>
          </a:xfrm>
          <a:prstGeom prst="rect">
            <a:avLst/>
          </a:prstGeom>
        </p:spPr>
      </p:pic>
      <p:pic>
        <p:nvPicPr>
          <p:cNvPr id="12" name="コンテンツプレースホルダ 6" descr="yjimageS5CJ5CDL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3045" y="4767580"/>
            <a:ext cx="1196340" cy="1797685"/>
          </a:xfrm>
          <a:prstGeom prst="rect">
            <a:avLst/>
          </a:prstGeom>
        </p:spPr>
      </p:pic>
      <p:pic>
        <p:nvPicPr>
          <p:cNvPr id="13" name="コンテンツプレースホルダ 6" descr="yjimageS5CJ5CDL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03055" y="365125"/>
            <a:ext cx="1196340" cy="1797685"/>
          </a:xfrm>
          <a:prstGeom prst="rect">
            <a:avLst/>
          </a:prstGeom>
        </p:spPr>
      </p:pic>
      <p:pic>
        <p:nvPicPr>
          <p:cNvPr id="14" name="コンテンツプレースホルダ 6" descr="yjimageS5CJ5CDL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11565" y="3674745"/>
            <a:ext cx="1196340" cy="1797685"/>
          </a:xfrm>
          <a:prstGeom prst="rect">
            <a:avLst/>
          </a:prstGeom>
        </p:spPr>
      </p:pic>
      <p:pic>
        <p:nvPicPr>
          <p:cNvPr id="15" name="コンテンツプレースホルダ 6" descr="yjimageS5CJ5CDL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07905" y="4574540"/>
            <a:ext cx="1196340" cy="1797685"/>
          </a:xfrm>
          <a:prstGeom prst="rect">
            <a:avLst/>
          </a:prstGeom>
        </p:spPr>
      </p:pic>
      <p:pic>
        <p:nvPicPr>
          <p:cNvPr id="16" name="コンテンツプレースホルダ 6" descr="yjimageS5CJ5CDL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05370" y="4574540"/>
            <a:ext cx="1196340" cy="1797685"/>
          </a:xfrm>
          <a:prstGeom prst="rect">
            <a:avLst/>
          </a:prstGeom>
        </p:spPr>
      </p:pic>
      <p:pic>
        <p:nvPicPr>
          <p:cNvPr id="17" name="コンテンツプレースホルダ 6" descr="yjimageS5CJ5CDL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62870" y="2393950"/>
            <a:ext cx="1196340" cy="1797685"/>
          </a:xfrm>
          <a:prstGeom prst="rect">
            <a:avLst/>
          </a:prstGeom>
        </p:spPr>
      </p:pic>
      <p:pic>
        <p:nvPicPr>
          <p:cNvPr id="18" name="コンテンツプレースホルダ 6" descr="yjimageS5CJ5CDL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182870" y="365125"/>
            <a:ext cx="1196340" cy="1797685"/>
          </a:xfrm>
          <a:prstGeom prst="rect">
            <a:avLst/>
          </a:prstGeom>
        </p:spPr>
      </p:pic>
      <p:pic>
        <p:nvPicPr>
          <p:cNvPr id="19" name="コンテンツプレースホルダ 6" descr="yjimageS5CJ5CDL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09935" y="481330"/>
            <a:ext cx="1196340" cy="1797685"/>
          </a:xfrm>
          <a:prstGeom prst="rect">
            <a:avLst/>
          </a:prstGeom>
        </p:spPr>
      </p:pic>
      <p:pic>
        <p:nvPicPr>
          <p:cNvPr id="20" name="コンテンツプレースホルダ 6" descr="yjimageS5CJ5CDL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313045" y="1993900"/>
            <a:ext cx="1196340" cy="1797685"/>
          </a:xfrm>
          <a:prstGeom prst="rect">
            <a:avLst/>
          </a:prstGeom>
        </p:spPr>
      </p:pic>
      <p:pic>
        <p:nvPicPr>
          <p:cNvPr id="21" name="コンテンツプレースホルダ 6" descr="yjimageS5CJ5CDL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33285" y="196215"/>
            <a:ext cx="1196340" cy="1797685"/>
          </a:xfrm>
          <a:prstGeom prst="rect">
            <a:avLst/>
          </a:prstGeom>
        </p:spPr>
      </p:pic>
      <p:pic>
        <p:nvPicPr>
          <p:cNvPr id="22" name="コンテンツプレースホルダ 6" descr="yjimageS5CJ5CDL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581275" y="79375"/>
            <a:ext cx="1196340" cy="1797685"/>
          </a:xfrm>
          <a:prstGeom prst="rect">
            <a:avLst/>
          </a:prstGeom>
        </p:spPr>
      </p:pic>
      <p:pic>
        <p:nvPicPr>
          <p:cNvPr id="23" name="コンテンツプレースホルダ 6" descr="yjimageS5CJ5CDL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220720" y="4923155"/>
            <a:ext cx="1196340" cy="1797685"/>
          </a:xfrm>
          <a:prstGeom prst="rect">
            <a:avLst/>
          </a:prstGeom>
        </p:spPr>
      </p:pic>
      <p:pic>
        <p:nvPicPr>
          <p:cNvPr id="24" name="コンテンツプレースホルダ 6" descr="yjimageS5CJ5CDL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784985" y="4574540"/>
            <a:ext cx="1196340" cy="179768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ja-JP" altLang="en-US"/>
          </a:p>
        </p:txBody>
      </p:sp>
      <p:sp>
        <p:nvSpPr>
          <p:cNvPr id="3" name="コンテンツプレースホルダ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ja-JP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r>
              <a:rPr lang="en-US" altLang="ja-JP" sz="15000" b="1"/>
              <a:t>twenty </a:t>
            </a:r>
            <a:r>
              <a:rPr lang="en-US" altLang="ja-JP" sz="15000">
                <a:latin typeface="Comic Sans MS" panose="030F0702030302020204" charset="0"/>
              </a:rPr>
              <a:t>dog</a:t>
            </a:r>
            <a:r>
              <a:rPr lang="en-US" altLang="ja-JP" sz="15000" b="1"/>
              <a:t>s</a:t>
            </a:r>
            <a:endParaRPr lang="en-US" altLang="ja-JP" sz="150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endParaRPr lang="en-US" altLang="ja-JP" sz="15000" b="1"/>
          </a:p>
        </p:txBody>
      </p:sp>
      <p:pic>
        <p:nvPicPr>
          <p:cNvPr id="3" name="図形 2" descr="yjimage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825" y="2043430"/>
            <a:ext cx="2629535" cy="3099435"/>
          </a:xfrm>
          <a:prstGeom prst="rect">
            <a:avLst/>
          </a:prstGeom>
        </p:spPr>
      </p:pic>
      <p:sp>
        <p:nvSpPr>
          <p:cNvPr id="4" name="円形吹き出し 3"/>
          <p:cNvSpPr/>
          <p:nvPr/>
        </p:nvSpPr>
        <p:spPr>
          <a:xfrm>
            <a:off x="5545455" y="908050"/>
            <a:ext cx="5142230" cy="284861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5" name="テキストボックス 4"/>
          <p:cNvSpPr txBox="1"/>
          <p:nvPr/>
        </p:nvSpPr>
        <p:spPr>
          <a:xfrm>
            <a:off x="6269990" y="1410335"/>
            <a:ext cx="4818380" cy="1672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ja-JP"/>
              <a:t>          </a:t>
            </a:r>
            <a:r>
              <a:rPr lang="en-US" altLang="ja-JP" sz="9600">
                <a:latin typeface="Comic Sans MS" panose="030F0702030302020204" charset="0"/>
              </a:rPr>
              <a:t>cat</a:t>
            </a:r>
            <a:endParaRPr lang="en-US" altLang="ja-JP" sz="9600">
              <a:latin typeface="Comic Sans MS" panose="030F07020303020202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ja-JP" altLang="en-US"/>
          </a:p>
        </p:txBody>
      </p:sp>
      <p:pic>
        <p:nvPicPr>
          <p:cNvPr id="4" name="コンテンツプレースホルダ 3" descr="yjimage[1]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4121785" y="561340"/>
            <a:ext cx="2628900" cy="3098800"/>
          </a:xfrm>
          <a:prstGeom prst="rect">
            <a:avLst/>
          </a:prstGeom>
        </p:spPr>
      </p:pic>
      <p:pic>
        <p:nvPicPr>
          <p:cNvPr id="9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775" y="561340"/>
            <a:ext cx="2628900" cy="3098800"/>
          </a:xfrm>
          <a:prstGeom prst="rect">
            <a:avLst/>
          </a:prstGeom>
        </p:spPr>
      </p:pic>
      <p:pic>
        <p:nvPicPr>
          <p:cNvPr id="12" name="コンテンツプレースホルダ 3" descr="yjimage[1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865" y="4351020"/>
            <a:ext cx="1868805" cy="2203450"/>
          </a:xfrm>
          <a:prstGeom prst="rect">
            <a:avLst/>
          </a:prstGeom>
        </p:spPr>
      </p:pic>
      <p:sp>
        <p:nvSpPr>
          <p:cNvPr id="13" name="円形吹き出し 12"/>
          <p:cNvSpPr/>
          <p:nvPr/>
        </p:nvSpPr>
        <p:spPr>
          <a:xfrm>
            <a:off x="7287260" y="365125"/>
            <a:ext cx="5142230" cy="193040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14" name="テキストボックス 13"/>
          <p:cNvSpPr txBox="1"/>
          <p:nvPr/>
        </p:nvSpPr>
        <p:spPr>
          <a:xfrm>
            <a:off x="7900670" y="691515"/>
            <a:ext cx="3914775" cy="12776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ja-JP" sz="7200">
                <a:latin typeface="Comic Sans MS" panose="030F0702030302020204" charset="0"/>
              </a:rPr>
              <a:t>two cats</a:t>
            </a:r>
            <a:endParaRPr lang="en-US" altLang="ja-JP" sz="7200">
              <a:latin typeface="Comic Sans MS" panose="030F0702030302020204" charset="0"/>
            </a:endParaRPr>
          </a:p>
        </p:txBody>
      </p:sp>
      <p:sp>
        <p:nvSpPr>
          <p:cNvPr id="15" name="円形吹き出し 14"/>
          <p:cNvSpPr/>
          <p:nvPr/>
        </p:nvSpPr>
        <p:spPr>
          <a:xfrm>
            <a:off x="6750685" y="3814445"/>
            <a:ext cx="4959985" cy="163195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16" name="テキストボックス 15"/>
          <p:cNvSpPr txBox="1"/>
          <p:nvPr/>
        </p:nvSpPr>
        <p:spPr>
          <a:xfrm>
            <a:off x="7129145" y="3866515"/>
            <a:ext cx="4581525" cy="10795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ja-JP" sz="6000">
                <a:latin typeface="Comic Sans MS" panose="030F0702030302020204" charset="0"/>
              </a:rPr>
              <a:t>three</a:t>
            </a:r>
            <a:r>
              <a:rPr lang="ja-JP" altLang="en-US" sz="6000">
                <a:latin typeface="Comic Sans MS" panose="030F0702030302020204" charset="0"/>
              </a:rPr>
              <a:t>　</a:t>
            </a:r>
            <a:r>
              <a:rPr lang="en-US" altLang="ja-JP" sz="6000">
                <a:latin typeface="Comic Sans MS" panose="030F0702030302020204" charset="0"/>
              </a:rPr>
              <a:t>cats</a:t>
            </a:r>
            <a:endParaRPr lang="en-US" altLang="ja-JP" sz="6000">
              <a:latin typeface="Comic Sans MS" panose="030F0702030302020204" charset="0"/>
            </a:endParaRPr>
          </a:p>
        </p:txBody>
      </p:sp>
      <p:pic>
        <p:nvPicPr>
          <p:cNvPr id="21" name="コンテンツプレースホルダ 3" descr="yjimage[1]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4870" y="4351020"/>
            <a:ext cx="1868805" cy="2203450"/>
          </a:xfrm>
          <a:prstGeom prst="rect">
            <a:avLst/>
          </a:prstGeom>
        </p:spPr>
      </p:pic>
      <p:pic>
        <p:nvPicPr>
          <p:cNvPr id="22" name="コンテンツプレースホルダ 3" descr="yjimage[1]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6675" y="4351020"/>
            <a:ext cx="1868805" cy="22034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r>
              <a:rPr lang="en-US" altLang="ja-JP" sz="15000" b="1"/>
              <a:t>What's this ?</a:t>
            </a:r>
            <a:endParaRPr lang="en-US" altLang="ja-JP" sz="150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endParaRPr lang="en-US" altLang="ja-JP" sz="15000" b="1"/>
          </a:p>
        </p:txBody>
      </p:sp>
      <p:sp>
        <p:nvSpPr>
          <p:cNvPr id="4" name="円形吹き出し 3"/>
          <p:cNvSpPr/>
          <p:nvPr/>
        </p:nvSpPr>
        <p:spPr>
          <a:xfrm>
            <a:off x="5545455" y="908050"/>
            <a:ext cx="5142230" cy="284861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5" name="テキストボックス 4"/>
          <p:cNvSpPr txBox="1"/>
          <p:nvPr/>
        </p:nvSpPr>
        <p:spPr>
          <a:xfrm>
            <a:off x="5707380" y="1411605"/>
            <a:ext cx="4818380" cy="1672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ja-JP"/>
              <a:t>        </a:t>
            </a:r>
            <a:r>
              <a:rPr lang="en-US" altLang="ja-JP" sz="9600"/>
              <a:t>  </a:t>
            </a:r>
            <a:r>
              <a:rPr lang="en-US" altLang="ja-JP" sz="9600">
                <a:latin typeface="Comic Sans MS" panose="030F0702030302020204" charset="0"/>
              </a:rPr>
              <a:t>dog</a:t>
            </a:r>
            <a:endParaRPr lang="en-US" altLang="ja-JP" sz="9600">
              <a:latin typeface="Comic Sans MS" panose="030F0702030302020204" charset="0"/>
            </a:endParaRPr>
          </a:p>
        </p:txBody>
      </p:sp>
      <p:pic>
        <p:nvPicPr>
          <p:cNvPr id="6" name="図形 5" descr="yjimageS5CJ5CD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3295" y="1682750"/>
            <a:ext cx="2324735" cy="34931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ja-JP" altLang="en-US"/>
          </a:p>
        </p:txBody>
      </p:sp>
      <p:sp>
        <p:nvSpPr>
          <p:cNvPr id="13" name="円形吹き出し 12"/>
          <p:cNvSpPr/>
          <p:nvPr/>
        </p:nvSpPr>
        <p:spPr>
          <a:xfrm>
            <a:off x="6848475" y="232410"/>
            <a:ext cx="5142230" cy="193040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14" name="テキストボックス 13"/>
          <p:cNvSpPr txBox="1"/>
          <p:nvPr/>
        </p:nvSpPr>
        <p:spPr>
          <a:xfrm>
            <a:off x="7129145" y="691515"/>
            <a:ext cx="4719955" cy="12776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ja-JP" sz="7200">
                <a:latin typeface="Comic Sans MS" panose="030F0702030302020204" charset="0"/>
              </a:rPr>
              <a:t>four dogs</a:t>
            </a:r>
            <a:endParaRPr lang="en-US" altLang="ja-JP" sz="7200">
              <a:latin typeface="Comic Sans MS" panose="030F0702030302020204" charset="0"/>
            </a:endParaRPr>
          </a:p>
        </p:txBody>
      </p:sp>
      <p:sp>
        <p:nvSpPr>
          <p:cNvPr id="15" name="円形吹き出し 14"/>
          <p:cNvSpPr/>
          <p:nvPr/>
        </p:nvSpPr>
        <p:spPr>
          <a:xfrm>
            <a:off x="6750685" y="3814445"/>
            <a:ext cx="4959985" cy="163195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16" name="テキストボックス 15"/>
          <p:cNvSpPr txBox="1"/>
          <p:nvPr/>
        </p:nvSpPr>
        <p:spPr>
          <a:xfrm>
            <a:off x="7129145" y="3866515"/>
            <a:ext cx="4581525" cy="10795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ja-JP" sz="6000">
                <a:latin typeface="Comic Sans MS" panose="030F0702030302020204" charset="0"/>
              </a:rPr>
              <a:t>five</a:t>
            </a:r>
            <a:r>
              <a:rPr lang="ja-JP" altLang="en-US" sz="6000">
                <a:latin typeface="Comic Sans MS" panose="030F0702030302020204" charset="0"/>
              </a:rPr>
              <a:t>　</a:t>
            </a:r>
            <a:r>
              <a:rPr lang="en-US" altLang="ja-JP" sz="6000">
                <a:latin typeface="Comic Sans MS" panose="030F0702030302020204" charset="0"/>
              </a:rPr>
              <a:t>dogs</a:t>
            </a:r>
            <a:endParaRPr lang="en-US" altLang="ja-JP" sz="6000">
              <a:latin typeface="Comic Sans MS" panose="030F0702030302020204" charset="0"/>
            </a:endParaRPr>
          </a:p>
        </p:txBody>
      </p:sp>
      <p:pic>
        <p:nvPicPr>
          <p:cNvPr id="7" name="コンテンツプレースホルダ 6" descr="yjimageS5CJ5CDL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564515" y="536575"/>
            <a:ext cx="1264285" cy="1900555"/>
          </a:xfrm>
          <a:prstGeom prst="rect">
            <a:avLst/>
          </a:prstGeom>
        </p:spPr>
      </p:pic>
      <p:pic>
        <p:nvPicPr>
          <p:cNvPr id="11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536575"/>
            <a:ext cx="1264285" cy="1900555"/>
          </a:xfrm>
          <a:prstGeom prst="rect">
            <a:avLst/>
          </a:prstGeom>
        </p:spPr>
      </p:pic>
      <p:pic>
        <p:nvPicPr>
          <p:cNvPr id="19" name="コンテンツプレースホルダ 6" descr="yjimageS5CJ5CD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3085" y="536575"/>
            <a:ext cx="1264285" cy="1900555"/>
          </a:xfrm>
          <a:prstGeom prst="rect">
            <a:avLst/>
          </a:prstGeom>
        </p:spPr>
      </p:pic>
      <p:pic>
        <p:nvPicPr>
          <p:cNvPr id="24" name="コンテンツプレースホルダ 6" descr="yjimageS5CJ5CDL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370" y="536575"/>
            <a:ext cx="1264285" cy="1900555"/>
          </a:xfrm>
          <a:prstGeom prst="rect">
            <a:avLst/>
          </a:prstGeom>
        </p:spPr>
      </p:pic>
      <p:pic>
        <p:nvPicPr>
          <p:cNvPr id="31" name="コンテンツプレースホルダ 6" descr="yjimageS5CJ5CDL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505" y="4164965"/>
            <a:ext cx="1264285" cy="1900555"/>
          </a:xfrm>
          <a:prstGeom prst="rect">
            <a:avLst/>
          </a:prstGeom>
        </p:spPr>
      </p:pic>
      <p:pic>
        <p:nvPicPr>
          <p:cNvPr id="32" name="コンテンツプレースホルダ 6" descr="yjimageS5CJ5CDL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2860" y="3994785"/>
            <a:ext cx="1264285" cy="1900555"/>
          </a:xfrm>
          <a:prstGeom prst="rect">
            <a:avLst/>
          </a:prstGeom>
        </p:spPr>
      </p:pic>
      <p:pic>
        <p:nvPicPr>
          <p:cNvPr id="33" name="コンテンツプレースホルダ 6" descr="yjimageS5CJ5CDL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7145" y="3994785"/>
            <a:ext cx="1264285" cy="1900555"/>
          </a:xfrm>
          <a:prstGeom prst="rect">
            <a:avLst/>
          </a:prstGeom>
        </p:spPr>
      </p:pic>
      <p:pic>
        <p:nvPicPr>
          <p:cNvPr id="34" name="コンテンツプレースホルダ 6" descr="yjimageS5CJ5CDL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98575" y="3866515"/>
            <a:ext cx="1264285" cy="1900555"/>
          </a:xfrm>
          <a:prstGeom prst="rect">
            <a:avLst/>
          </a:prstGeom>
        </p:spPr>
      </p:pic>
      <p:pic>
        <p:nvPicPr>
          <p:cNvPr id="35" name="コンテンツプレースホルダ 6" descr="yjimageS5CJ5CDL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90" y="3866515"/>
            <a:ext cx="1264285" cy="19005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r>
              <a:rPr lang="en-US" altLang="ja-JP" sz="15000" b="1"/>
              <a:t>What's this ?</a:t>
            </a:r>
            <a:endParaRPr lang="en-US" altLang="ja-JP" sz="150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endParaRPr lang="en-US" altLang="ja-JP" sz="15000" b="1"/>
          </a:p>
        </p:txBody>
      </p:sp>
      <p:sp>
        <p:nvSpPr>
          <p:cNvPr id="4" name="円形吹き出し 3"/>
          <p:cNvSpPr/>
          <p:nvPr/>
        </p:nvSpPr>
        <p:spPr>
          <a:xfrm>
            <a:off x="5545455" y="908050"/>
            <a:ext cx="5142230" cy="284861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5" name="テキストボックス 4"/>
          <p:cNvSpPr txBox="1"/>
          <p:nvPr/>
        </p:nvSpPr>
        <p:spPr>
          <a:xfrm>
            <a:off x="5707380" y="1411605"/>
            <a:ext cx="4818380" cy="1567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ja-JP"/>
              <a:t>        </a:t>
            </a:r>
            <a:r>
              <a:rPr lang="en-US" altLang="ja-JP" sz="9600"/>
              <a:t>  pencil</a:t>
            </a:r>
            <a:endParaRPr lang="en-US" altLang="ja-JP" sz="9600">
              <a:latin typeface="Comic Sans MS" panose="030F0702030302020204" charset="0"/>
            </a:endParaRPr>
          </a:p>
        </p:txBody>
      </p:sp>
      <p:pic>
        <p:nvPicPr>
          <p:cNvPr id="3" name="図形 2" descr="yjimage42NU89K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9440" y="1565910"/>
            <a:ext cx="2566035" cy="317563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p>
            <a:r>
              <a:rPr lang="en-US" altLang="ja-JP" sz="15000" b="1"/>
              <a:t>How many ?</a:t>
            </a:r>
            <a:endParaRPr lang="en-US" altLang="ja-JP" sz="150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WPS Presentation</Application>
  <PresentationFormat>宽屏</PresentationFormat>
  <Paragraphs>32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</vt:lpstr>
      <vt:lpstr>ＭＳ Ｐゴシック</vt:lpstr>
      <vt:lpstr>Wingdings</vt:lpstr>
      <vt:lpstr>Calibri Light</vt:lpstr>
      <vt:lpstr>ＭＳ Ｐゴシック</vt:lpstr>
      <vt:lpstr>Calibri</vt:lpstr>
      <vt:lpstr>Microsoft YaHei</vt:lpstr>
      <vt:lpstr>Comic Sans MS</vt:lpstr>
      <vt:lpstr>Office テーマ</vt:lpstr>
      <vt:lpstr>PowerPoint 演示文稿</vt:lpstr>
      <vt:lpstr>What's this ?</vt:lpstr>
      <vt:lpstr>PowerPoint 演示文稿</vt:lpstr>
      <vt:lpstr>What's this ?</vt:lpstr>
      <vt:lpstr>PowerPoint 演示文稿</vt:lpstr>
      <vt:lpstr>PowerPoint 演示文稿</vt:lpstr>
      <vt:lpstr>What's this ?</vt:lpstr>
      <vt:lpstr>PowerPoint 演示文稿</vt:lpstr>
      <vt:lpstr>What's this ?</vt:lpstr>
      <vt:lpstr>PowerPoint 演示文稿</vt:lpstr>
      <vt:lpstr>PowerPoint 演示文稿</vt:lpstr>
      <vt:lpstr>How many ?</vt:lpstr>
      <vt:lpstr>How many ?</vt:lpstr>
      <vt:lpstr>PowerPoint 演示文稿</vt:lpstr>
      <vt:lpstr>How many ?</vt:lpstr>
      <vt:lpstr>How many ?</vt:lpstr>
      <vt:lpstr>PowerPoint 演示文稿</vt:lpstr>
      <vt:lpstr>PowerPoint 演示文稿</vt:lpstr>
      <vt:lpstr>fifteen cats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2</cp:revision>
  <dcterms:created xsi:type="dcterms:W3CDTF">2018-05-06T20:53:34Z</dcterms:created>
  <dcterms:modified xsi:type="dcterms:W3CDTF">2018-05-06T22:03:53Z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1041-10.8.0.5745</vt:lpwstr>
  </property>
</Properties>
</file>