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3" r:id="rId4"/>
    <p:sldId id="276" r:id="rId5"/>
    <p:sldId id="259" r:id="rId6"/>
    <p:sldId id="264" r:id="rId7"/>
    <p:sldId id="277" r:id="rId8"/>
    <p:sldId id="261" r:id="rId9"/>
    <p:sldId id="265" r:id="rId10"/>
    <p:sldId id="270" r:id="rId11"/>
    <p:sldId id="268" r:id="rId12"/>
    <p:sldId id="271" r:id="rId13"/>
    <p:sldId id="272" r:id="rId1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9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  <a:t>2018/5/8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>
            <a:normAutofit fontScale="90000"/>
          </a:bodyPr>
          <a:lstStyle/>
          <a:p>
            <a:r>
              <a:rPr lang="en-US" altLang="ja-JP" sz="15000" b="1" dirty="0" smtClean="0"/>
              <a:t>How</a:t>
            </a:r>
            <a:r>
              <a:rPr lang="ja-JP" altLang="en-US" sz="15000" b="1" dirty="0" smtClean="0"/>
              <a:t>　</a:t>
            </a:r>
            <a:r>
              <a:rPr lang="en-US" altLang="ja-JP" sz="15000" b="1" dirty="0" smtClean="0"/>
              <a:t>many ?</a:t>
            </a:r>
            <a:endParaRPr lang="en-US" altLang="ja-JP" sz="15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lstStyle/>
          <a:p>
            <a:r>
              <a:rPr lang="en-US" altLang="ja-JP" sz="15000" b="1"/>
              <a:t>How many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062" y="3490595"/>
            <a:ext cx="1428115" cy="1684020"/>
          </a:xfrm>
          <a:prstGeom prst="rect">
            <a:avLst/>
          </a:prstGeom>
        </p:spPr>
      </p:pic>
      <p:pic>
        <p:nvPicPr>
          <p:cNvPr id="11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161" y="3126740"/>
            <a:ext cx="1367790" cy="1612900"/>
          </a:xfrm>
          <a:prstGeom prst="rect">
            <a:avLst/>
          </a:prstGeom>
        </p:spPr>
      </p:pic>
      <p:pic>
        <p:nvPicPr>
          <p:cNvPr id="13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" y="459740"/>
            <a:ext cx="1383030" cy="1630680"/>
          </a:xfrm>
          <a:prstGeom prst="rect">
            <a:avLst/>
          </a:prstGeom>
        </p:spPr>
      </p:pic>
      <p:pic>
        <p:nvPicPr>
          <p:cNvPr id="14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976" y="661987"/>
            <a:ext cx="1040130" cy="1226185"/>
          </a:xfrm>
          <a:prstGeom prst="rect">
            <a:avLst/>
          </a:prstGeom>
        </p:spPr>
      </p:pic>
      <p:pic>
        <p:nvPicPr>
          <p:cNvPr id="15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812" y="872762"/>
            <a:ext cx="1222375" cy="1441450"/>
          </a:xfrm>
          <a:prstGeom prst="rect">
            <a:avLst/>
          </a:prstGeom>
        </p:spPr>
      </p:pic>
      <p:pic>
        <p:nvPicPr>
          <p:cNvPr id="16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305" y="4922702"/>
            <a:ext cx="1222375" cy="1441450"/>
          </a:xfrm>
          <a:prstGeom prst="rect">
            <a:avLst/>
          </a:prstGeom>
        </p:spPr>
      </p:pic>
      <p:pic>
        <p:nvPicPr>
          <p:cNvPr id="17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5009" y="295638"/>
            <a:ext cx="1222375" cy="1441450"/>
          </a:xfrm>
          <a:prstGeom prst="rect">
            <a:avLst/>
          </a:prstGeom>
        </p:spPr>
      </p:pic>
      <p:pic>
        <p:nvPicPr>
          <p:cNvPr id="18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13" y="5174615"/>
            <a:ext cx="1222375" cy="1441450"/>
          </a:xfrm>
          <a:prstGeom prst="rect">
            <a:avLst/>
          </a:prstGeom>
        </p:spPr>
      </p:pic>
      <p:pic>
        <p:nvPicPr>
          <p:cNvPr id="19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4990" y="1458958"/>
            <a:ext cx="1222375" cy="1441450"/>
          </a:xfrm>
          <a:prstGeom prst="rect">
            <a:avLst/>
          </a:prstGeom>
        </p:spPr>
      </p:pic>
      <p:pic>
        <p:nvPicPr>
          <p:cNvPr id="20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360" y="2217963"/>
            <a:ext cx="1222375" cy="1441450"/>
          </a:xfrm>
          <a:prstGeom prst="rect">
            <a:avLst/>
          </a:prstGeom>
        </p:spPr>
      </p:pic>
      <p:pic>
        <p:nvPicPr>
          <p:cNvPr id="21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384" y="5100863"/>
            <a:ext cx="1222375" cy="1441450"/>
          </a:xfrm>
          <a:prstGeom prst="rect">
            <a:avLst/>
          </a:prstGeom>
        </p:spPr>
      </p:pic>
      <p:pic>
        <p:nvPicPr>
          <p:cNvPr id="22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438" y="5218792"/>
            <a:ext cx="1222375" cy="1441450"/>
          </a:xfrm>
          <a:prstGeom prst="rect">
            <a:avLst/>
          </a:prstGeom>
        </p:spPr>
      </p:pic>
      <p:pic>
        <p:nvPicPr>
          <p:cNvPr id="23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5" y="2319655"/>
            <a:ext cx="1222375" cy="1441450"/>
          </a:xfrm>
          <a:prstGeom prst="rect">
            <a:avLst/>
          </a:prstGeom>
        </p:spPr>
      </p:pic>
      <p:pic>
        <p:nvPicPr>
          <p:cNvPr id="24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437" y="3659413"/>
            <a:ext cx="1222375" cy="1441450"/>
          </a:xfrm>
          <a:prstGeom prst="rect">
            <a:avLst/>
          </a:prstGeom>
        </p:spPr>
      </p:pic>
      <p:pic>
        <p:nvPicPr>
          <p:cNvPr id="25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90" y="4523740"/>
            <a:ext cx="1222375" cy="1441450"/>
          </a:xfrm>
          <a:prstGeom prst="rect">
            <a:avLst/>
          </a:prstGeom>
        </p:spPr>
      </p:pic>
      <p:sp>
        <p:nvSpPr>
          <p:cNvPr id="26" name="タイトル 25"/>
          <p:cNvSpPr>
            <a:spLocks noGrp="1"/>
          </p:cNvSpPr>
          <p:nvPr>
            <p:ph type="ctrTitle"/>
          </p:nvPr>
        </p:nvSpPr>
        <p:spPr>
          <a:xfrm>
            <a:off x="6988629" y="1003935"/>
            <a:ext cx="5203371" cy="2122806"/>
          </a:xfrm>
          <a:prstGeom prst="wedgeEllipseCallout">
            <a:avLst>
              <a:gd name="adj1" fmla="val -64915"/>
              <a:gd name="adj2" fmla="val 5980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r>
              <a:rPr lang="en-US" altLang="ja-JP" sz="5000" dirty="0" smtClean="0"/>
              <a:t>eigh</a:t>
            </a:r>
            <a:r>
              <a:rPr kumimoji="1" lang="en-US" altLang="ja-JP" sz="5000" dirty="0" smtClean="0"/>
              <a:t>teen cats</a:t>
            </a:r>
            <a:endParaRPr kumimoji="1" lang="ja-JP" altLang="en-US" sz="5000" dirty="0"/>
          </a:p>
        </p:txBody>
      </p:sp>
      <p:pic>
        <p:nvPicPr>
          <p:cNvPr id="27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878" y="1737088"/>
            <a:ext cx="1222375" cy="1441450"/>
          </a:xfrm>
          <a:prstGeom prst="rect">
            <a:avLst/>
          </a:prstGeom>
        </p:spPr>
      </p:pic>
      <p:pic>
        <p:nvPicPr>
          <p:cNvPr id="28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905" y="5109480"/>
            <a:ext cx="1222375" cy="1441450"/>
          </a:xfrm>
          <a:prstGeom prst="rect">
            <a:avLst/>
          </a:prstGeom>
        </p:spPr>
      </p:pic>
      <p:pic>
        <p:nvPicPr>
          <p:cNvPr id="29" name="コンテンツプレースホルダ 3" descr="yjimage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365" y="3481252"/>
            <a:ext cx="1222375" cy="1441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lstStyle/>
          <a:p>
            <a:r>
              <a:rPr lang="en-US" altLang="ja-JP" sz="15000" b="1"/>
              <a:t>How many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コンテンツプレースホルダ 6" descr="yjimageS5CJ5CDL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5149" y="1651946"/>
            <a:ext cx="1129665" cy="1697355"/>
          </a:xfrm>
          <a:prstGeom prst="rect">
            <a:avLst/>
          </a:prstGeom>
        </p:spPr>
      </p:pic>
      <p:pic>
        <p:nvPicPr>
          <p:cNvPr id="4" name="コンテンツプレースホルダ 6" descr="yjimageS5CJ5CDL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296342" y="1596648"/>
            <a:ext cx="1196340" cy="1797685"/>
          </a:xfrm>
          <a:prstGeom prst="rect">
            <a:avLst/>
          </a:prstGeom>
        </p:spPr>
      </p:pic>
      <p:pic>
        <p:nvPicPr>
          <p:cNvPr id="6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301" y="34199"/>
            <a:ext cx="1196340" cy="1797685"/>
          </a:xfrm>
          <a:prstGeom prst="rect">
            <a:avLst/>
          </a:prstGeom>
        </p:spPr>
      </p:pic>
      <p:pic>
        <p:nvPicPr>
          <p:cNvPr id="7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70" y="5084760"/>
            <a:ext cx="1196340" cy="1797685"/>
          </a:xfrm>
          <a:prstGeom prst="rect">
            <a:avLst/>
          </a:prstGeom>
        </p:spPr>
      </p:pic>
      <p:pic>
        <p:nvPicPr>
          <p:cNvPr id="8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340" y="3207971"/>
            <a:ext cx="1196340" cy="1797685"/>
          </a:xfrm>
          <a:prstGeom prst="rect">
            <a:avLst/>
          </a:prstGeom>
        </p:spPr>
      </p:pic>
      <p:pic>
        <p:nvPicPr>
          <p:cNvPr id="9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69" y="3058477"/>
            <a:ext cx="1196340" cy="1797685"/>
          </a:xfrm>
          <a:prstGeom prst="rect">
            <a:avLst/>
          </a:prstGeom>
        </p:spPr>
      </p:pic>
      <p:pic>
        <p:nvPicPr>
          <p:cNvPr id="10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813" y="1551616"/>
            <a:ext cx="1196340" cy="1797685"/>
          </a:xfrm>
          <a:prstGeom prst="rect">
            <a:avLst/>
          </a:prstGeom>
        </p:spPr>
      </p:pic>
      <p:pic>
        <p:nvPicPr>
          <p:cNvPr id="12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278" y="5090477"/>
            <a:ext cx="1196340" cy="1797685"/>
          </a:xfrm>
          <a:prstGeom prst="rect">
            <a:avLst/>
          </a:prstGeom>
        </p:spPr>
      </p:pic>
      <p:pic>
        <p:nvPicPr>
          <p:cNvPr id="13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95" y="1622774"/>
            <a:ext cx="1196340" cy="1797685"/>
          </a:xfrm>
          <a:prstGeom prst="rect">
            <a:avLst/>
          </a:prstGeom>
        </p:spPr>
      </p:pic>
      <p:pic>
        <p:nvPicPr>
          <p:cNvPr id="14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560" y="-1"/>
            <a:ext cx="1196340" cy="1797685"/>
          </a:xfrm>
          <a:prstGeom prst="rect">
            <a:avLst/>
          </a:prstGeom>
        </p:spPr>
      </p:pic>
      <p:pic>
        <p:nvPicPr>
          <p:cNvPr id="15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350" y="3232602"/>
            <a:ext cx="1196340" cy="1797685"/>
          </a:xfrm>
          <a:prstGeom prst="rect">
            <a:avLst/>
          </a:prstGeom>
        </p:spPr>
      </p:pic>
      <p:pic>
        <p:nvPicPr>
          <p:cNvPr id="16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350" y="1551616"/>
            <a:ext cx="1196340" cy="1797685"/>
          </a:xfrm>
          <a:prstGeom prst="rect">
            <a:avLst/>
          </a:prstGeom>
        </p:spPr>
      </p:pic>
      <p:pic>
        <p:nvPicPr>
          <p:cNvPr id="17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95" y="3292792"/>
            <a:ext cx="1196340" cy="1797685"/>
          </a:xfrm>
          <a:prstGeom prst="rect">
            <a:avLst/>
          </a:prstGeom>
        </p:spPr>
      </p:pic>
      <p:pic>
        <p:nvPicPr>
          <p:cNvPr id="18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638" y="13651"/>
            <a:ext cx="1196340" cy="1797685"/>
          </a:xfrm>
          <a:prstGeom prst="rect">
            <a:avLst/>
          </a:prstGeom>
        </p:spPr>
      </p:pic>
      <p:pic>
        <p:nvPicPr>
          <p:cNvPr id="19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835" y="5013187"/>
            <a:ext cx="1196340" cy="1797685"/>
          </a:xfrm>
          <a:prstGeom prst="rect">
            <a:avLst/>
          </a:prstGeom>
        </p:spPr>
      </p:pic>
      <p:pic>
        <p:nvPicPr>
          <p:cNvPr id="20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680" y="3207970"/>
            <a:ext cx="1196340" cy="1797685"/>
          </a:xfrm>
          <a:prstGeom prst="rect">
            <a:avLst/>
          </a:prstGeom>
        </p:spPr>
      </p:pic>
      <p:pic>
        <p:nvPicPr>
          <p:cNvPr id="21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494" y="-95257"/>
            <a:ext cx="1196340" cy="1797685"/>
          </a:xfrm>
          <a:prstGeom prst="rect">
            <a:avLst/>
          </a:prstGeom>
        </p:spPr>
      </p:pic>
      <p:pic>
        <p:nvPicPr>
          <p:cNvPr id="22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4911"/>
            <a:ext cx="1196340" cy="1797685"/>
          </a:xfrm>
          <a:prstGeom prst="rect">
            <a:avLst/>
          </a:prstGeom>
        </p:spPr>
      </p:pic>
      <p:pic>
        <p:nvPicPr>
          <p:cNvPr id="23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680" y="5019532"/>
            <a:ext cx="1196340" cy="1797685"/>
          </a:xfrm>
          <a:prstGeom prst="rect">
            <a:avLst/>
          </a:prstGeom>
        </p:spPr>
      </p:pic>
      <p:pic>
        <p:nvPicPr>
          <p:cNvPr id="24" name="コンテンツプレースホルダ 6" descr="yjimageS5CJ5CD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409" y="5005655"/>
            <a:ext cx="1196340" cy="1797685"/>
          </a:xfrm>
          <a:prstGeom prst="rect">
            <a:avLst/>
          </a:prstGeom>
        </p:spPr>
      </p:pic>
      <p:sp>
        <p:nvSpPr>
          <p:cNvPr id="25" name="タイトル 25"/>
          <p:cNvSpPr txBox="1">
            <a:spLocks/>
          </p:cNvSpPr>
          <p:nvPr/>
        </p:nvSpPr>
        <p:spPr>
          <a:xfrm>
            <a:off x="6191794" y="1071872"/>
            <a:ext cx="6000206" cy="2757171"/>
          </a:xfrm>
          <a:prstGeom prst="wedgeEllipseCallout">
            <a:avLst>
              <a:gd name="adj1" fmla="val -50258"/>
              <a:gd name="adj2" fmla="val 6596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5000" dirty="0" smtClean="0">
                <a:latin typeface="Comic Sans MS" panose="030F0702030302020204" pitchFamily="66" charset="0"/>
              </a:rPr>
              <a:t>twenty dogs</a:t>
            </a:r>
            <a:endParaRPr lang="ja-JP" altLang="en-US" sz="50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lstStyle/>
          <a:p>
            <a:endParaRPr lang="en-US" altLang="ja-JP" sz="15000" b="1" dirty="0"/>
          </a:p>
        </p:txBody>
      </p:sp>
      <p:sp>
        <p:nvSpPr>
          <p:cNvPr id="4" name="円形吹き出し 3"/>
          <p:cNvSpPr/>
          <p:nvPr/>
        </p:nvSpPr>
        <p:spPr>
          <a:xfrm>
            <a:off x="5545454" y="908050"/>
            <a:ext cx="6093551" cy="284861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6269990" y="1410335"/>
            <a:ext cx="4818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lang="en-US" altLang="ja-JP" sz="8000" dirty="0" smtClean="0">
                <a:latin typeface="Comic Sans MS" panose="030F0702030302020204" charset="0"/>
              </a:rPr>
              <a:t>one apple</a:t>
            </a:r>
            <a:endParaRPr lang="en-US" altLang="ja-JP" sz="8000" dirty="0">
              <a:latin typeface="Comic Sans MS" panose="030F0702030302020204" charset="0"/>
            </a:endParaRPr>
          </a:p>
        </p:txBody>
      </p:sp>
      <p:pic>
        <p:nvPicPr>
          <p:cNvPr id="1026" name="Picture 2" descr="果物01-りんご 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53" y="1410335"/>
            <a:ext cx="3502660" cy="393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707784" y="1655512"/>
            <a:ext cx="10515600" cy="1325563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13" name="円形吹き出し 12"/>
          <p:cNvSpPr/>
          <p:nvPr/>
        </p:nvSpPr>
        <p:spPr>
          <a:xfrm>
            <a:off x="5995851" y="387894"/>
            <a:ext cx="5805940" cy="193040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テキストボックス 13"/>
          <p:cNvSpPr txBox="1"/>
          <p:nvPr/>
        </p:nvSpPr>
        <p:spPr>
          <a:xfrm>
            <a:off x="6695620" y="721904"/>
            <a:ext cx="482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200" dirty="0">
                <a:latin typeface="Comic Sans MS" panose="030F0702030302020204" charset="0"/>
              </a:rPr>
              <a:t>two </a:t>
            </a:r>
            <a:r>
              <a:rPr lang="en-US" altLang="ja-JP" sz="7200" dirty="0" smtClean="0">
                <a:latin typeface="Comic Sans MS" panose="030F0702030302020204" charset="0"/>
              </a:rPr>
              <a:t>apples</a:t>
            </a:r>
            <a:endParaRPr lang="en-US" altLang="ja-JP" sz="7200" dirty="0">
              <a:latin typeface="Comic Sans MS" panose="030F0702030302020204" charset="0"/>
            </a:endParaRPr>
          </a:p>
        </p:txBody>
      </p:sp>
      <p:sp>
        <p:nvSpPr>
          <p:cNvPr id="15" name="円形吹き出し 14"/>
          <p:cNvSpPr/>
          <p:nvPr/>
        </p:nvSpPr>
        <p:spPr>
          <a:xfrm>
            <a:off x="6400800" y="3304903"/>
            <a:ext cx="5617029" cy="2141492"/>
          </a:xfrm>
          <a:prstGeom prst="wedgeEllipseCallout">
            <a:avLst>
              <a:gd name="adj1" fmla="val -57693"/>
              <a:gd name="adj2" fmla="val 3517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ボックス 15"/>
          <p:cNvSpPr txBox="1"/>
          <p:nvPr/>
        </p:nvSpPr>
        <p:spPr>
          <a:xfrm>
            <a:off x="6695621" y="3866515"/>
            <a:ext cx="5015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>
                <a:latin typeface="Comic Sans MS" panose="030F0702030302020204" charset="0"/>
              </a:rPr>
              <a:t>t</a:t>
            </a:r>
            <a:r>
              <a:rPr lang="en-US" altLang="ja-JP" sz="6000" dirty="0" smtClean="0">
                <a:latin typeface="Comic Sans MS" panose="030F0702030302020204" charset="0"/>
              </a:rPr>
              <a:t>hree </a:t>
            </a:r>
            <a:r>
              <a:rPr lang="en-US" altLang="ja-JP" sz="6000" dirty="0" smtClean="0">
                <a:latin typeface="Comic Sans MS" panose="030F0702030302020204" charset="0"/>
              </a:rPr>
              <a:t>apples</a:t>
            </a:r>
            <a:endParaRPr lang="en-US" altLang="ja-JP" sz="6000" dirty="0">
              <a:latin typeface="Comic Sans MS" panose="030F0702030302020204" charset="0"/>
            </a:endParaRPr>
          </a:p>
        </p:txBody>
      </p:sp>
      <p:pic>
        <p:nvPicPr>
          <p:cNvPr id="2050" name="Picture 2" descr="果物01-りんご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96" y="4018460"/>
            <a:ext cx="1582419" cy="177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果物01-りんご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610" y="946469"/>
            <a:ext cx="1582419" cy="177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果物01-りんご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773" y="3866514"/>
            <a:ext cx="1582419" cy="177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果物01-りんご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281" y="3866515"/>
            <a:ext cx="1582419" cy="177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果物01-りんご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405" y="946470"/>
            <a:ext cx="1582419" cy="177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>
            <a:normAutofit fontScale="90000"/>
          </a:bodyPr>
          <a:lstStyle/>
          <a:p>
            <a:r>
              <a:rPr lang="en-US" altLang="ja-JP" sz="15000" b="1" dirty="0" smtClean="0"/>
              <a:t>How</a:t>
            </a:r>
            <a:r>
              <a:rPr lang="ja-JP" altLang="en-US" sz="15000" b="1" dirty="0" smtClean="0"/>
              <a:t>　</a:t>
            </a:r>
            <a:r>
              <a:rPr lang="en-US" altLang="ja-JP" sz="15000" b="1" dirty="0" smtClean="0"/>
              <a:t>many ?</a:t>
            </a:r>
            <a:endParaRPr lang="en-US" altLang="ja-JP" sz="15000" b="1" dirty="0"/>
          </a:p>
        </p:txBody>
      </p:sp>
    </p:spTree>
    <p:extLst>
      <p:ext uri="{BB962C8B-B14F-4D97-AF65-F5344CB8AC3E}">
        <p14:creationId xmlns:p14="http://schemas.microsoft.com/office/powerpoint/2010/main" val="307838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lstStyle/>
          <a:p>
            <a:endParaRPr lang="en-US" altLang="ja-JP" sz="15000" b="1" dirty="0"/>
          </a:p>
        </p:txBody>
      </p:sp>
      <p:sp>
        <p:nvSpPr>
          <p:cNvPr id="4" name="円形吹き出し 3"/>
          <p:cNvSpPr/>
          <p:nvPr/>
        </p:nvSpPr>
        <p:spPr>
          <a:xfrm>
            <a:off x="5545455" y="908050"/>
            <a:ext cx="5714728" cy="284861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5707380" y="1411605"/>
            <a:ext cx="4818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        </a:t>
            </a:r>
            <a:r>
              <a:rPr lang="en-US" altLang="ja-JP" sz="9600" b="1" dirty="0"/>
              <a:t> </a:t>
            </a:r>
            <a:r>
              <a:rPr lang="en-US" altLang="ja-JP" sz="6500" b="1" dirty="0" smtClean="0"/>
              <a:t>one  </a:t>
            </a:r>
            <a:r>
              <a:rPr lang="en-US" altLang="ja-JP" sz="6500" dirty="0" smtClean="0">
                <a:latin typeface="Comic Sans MS" panose="030F0702030302020204" charset="0"/>
              </a:rPr>
              <a:t>lemon</a:t>
            </a:r>
            <a:endParaRPr lang="en-US" altLang="ja-JP" sz="6500" dirty="0">
              <a:latin typeface="Comic Sans MS" panose="030F070203030202020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1595785"/>
            <a:ext cx="2770959" cy="2770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円形吹き出し 12"/>
          <p:cNvSpPr/>
          <p:nvPr/>
        </p:nvSpPr>
        <p:spPr>
          <a:xfrm>
            <a:off x="6848475" y="232410"/>
            <a:ext cx="5142230" cy="193040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テキストボックス 13"/>
          <p:cNvSpPr txBox="1"/>
          <p:nvPr/>
        </p:nvSpPr>
        <p:spPr>
          <a:xfrm>
            <a:off x="7129145" y="691515"/>
            <a:ext cx="471995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500" dirty="0">
                <a:latin typeface="Comic Sans MS" panose="030F0702030302020204" charset="0"/>
              </a:rPr>
              <a:t>four </a:t>
            </a:r>
            <a:r>
              <a:rPr lang="en-US" altLang="ja-JP" sz="6500" dirty="0" smtClean="0">
                <a:latin typeface="Comic Sans MS" panose="030F0702030302020204" charset="0"/>
              </a:rPr>
              <a:t>lemon</a:t>
            </a:r>
            <a:r>
              <a:rPr lang="en-US" altLang="ja-JP" sz="6500" dirty="0" smtClean="0">
                <a:latin typeface="Comic Sans MS" panose="030F0702030302020204" charset="0"/>
              </a:rPr>
              <a:t>s</a:t>
            </a:r>
            <a:endParaRPr lang="en-US" altLang="ja-JP" sz="6500" dirty="0">
              <a:latin typeface="Comic Sans MS" panose="030F0702030302020204" charset="0"/>
            </a:endParaRPr>
          </a:p>
        </p:txBody>
      </p:sp>
      <p:sp>
        <p:nvSpPr>
          <p:cNvPr id="15" name="円形吹き出し 14"/>
          <p:cNvSpPr/>
          <p:nvPr/>
        </p:nvSpPr>
        <p:spPr>
          <a:xfrm>
            <a:off x="6750685" y="3618411"/>
            <a:ext cx="4959985" cy="1827984"/>
          </a:xfrm>
          <a:prstGeom prst="wedgeEllipseCallout">
            <a:avLst>
              <a:gd name="adj1" fmla="val -63138"/>
              <a:gd name="adj2" fmla="val 5579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ボックス 15"/>
          <p:cNvSpPr txBox="1"/>
          <p:nvPr/>
        </p:nvSpPr>
        <p:spPr>
          <a:xfrm>
            <a:off x="7129145" y="3866515"/>
            <a:ext cx="4581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dirty="0">
                <a:latin typeface="Comic Sans MS" panose="030F0702030302020204" charset="0"/>
              </a:rPr>
              <a:t>five</a:t>
            </a:r>
            <a:r>
              <a:rPr lang="ja-JP" altLang="en-US" sz="6000" dirty="0">
                <a:latin typeface="Comic Sans MS" panose="030F0702030302020204" charset="0"/>
              </a:rPr>
              <a:t>　</a:t>
            </a:r>
            <a:r>
              <a:rPr lang="en-US" altLang="ja-JP" sz="6000" dirty="0" smtClean="0">
                <a:latin typeface="Comic Sans MS" panose="030F0702030302020204" charset="0"/>
              </a:rPr>
              <a:t>lemon</a:t>
            </a:r>
            <a:r>
              <a:rPr lang="en-US" altLang="ja-JP" sz="6000" dirty="0" smtClean="0">
                <a:latin typeface="Comic Sans MS" panose="030F0702030302020204" charset="0"/>
              </a:rPr>
              <a:t>s</a:t>
            </a:r>
            <a:endParaRPr lang="en-US" altLang="ja-JP" sz="6000" dirty="0">
              <a:latin typeface="Comic Sans MS" panose="030F070203030202020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2" y="1197610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044" y="237355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838" y="237355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012" y="1622835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72" y="4809356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784" y="4189438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917" y="5341892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07" y="4189438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838" y="5341892"/>
            <a:ext cx="1385480" cy="1385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>
            <a:normAutofit fontScale="90000"/>
          </a:bodyPr>
          <a:lstStyle/>
          <a:p>
            <a:r>
              <a:rPr lang="en-US" altLang="ja-JP" sz="15000" b="1" dirty="0" smtClean="0"/>
              <a:t>How</a:t>
            </a:r>
            <a:r>
              <a:rPr lang="ja-JP" altLang="en-US" sz="15000" b="1" dirty="0" smtClean="0"/>
              <a:t>　</a:t>
            </a:r>
            <a:r>
              <a:rPr lang="en-US" altLang="ja-JP" sz="15000" b="1" dirty="0" smtClean="0"/>
              <a:t>many ?</a:t>
            </a:r>
            <a:endParaRPr lang="en-US" altLang="ja-JP" sz="15000" b="1" dirty="0"/>
          </a:p>
        </p:txBody>
      </p:sp>
    </p:spTree>
    <p:extLst>
      <p:ext uri="{BB962C8B-B14F-4D97-AF65-F5344CB8AC3E}">
        <p14:creationId xmlns:p14="http://schemas.microsoft.com/office/powerpoint/2010/main" val="32161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6475" y="459740"/>
            <a:ext cx="10081895" cy="3664585"/>
          </a:xfrm>
        </p:spPr>
        <p:txBody>
          <a:bodyPr/>
          <a:lstStyle/>
          <a:p>
            <a:endParaRPr lang="en-US" altLang="ja-JP" sz="15000" b="1" dirty="0"/>
          </a:p>
        </p:txBody>
      </p:sp>
      <p:sp>
        <p:nvSpPr>
          <p:cNvPr id="4" name="円形吹き出し 3"/>
          <p:cNvSpPr/>
          <p:nvPr/>
        </p:nvSpPr>
        <p:spPr>
          <a:xfrm>
            <a:off x="5085397" y="725964"/>
            <a:ext cx="5645422" cy="2848610"/>
          </a:xfrm>
          <a:prstGeom prst="wedgeEllipseCallout">
            <a:avLst>
              <a:gd name="adj1" fmla="val -66298"/>
              <a:gd name="adj2" fmla="val 357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ボックス 4"/>
          <p:cNvSpPr txBox="1"/>
          <p:nvPr/>
        </p:nvSpPr>
        <p:spPr>
          <a:xfrm>
            <a:off x="5290456" y="1411605"/>
            <a:ext cx="52353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 smtClean="0"/>
              <a:t>one</a:t>
            </a:r>
            <a:r>
              <a:rPr lang="en-US" altLang="ja-JP" sz="8000" dirty="0" smtClean="0"/>
              <a:t> banana</a:t>
            </a:r>
            <a:endParaRPr lang="en-US" altLang="ja-JP" sz="8000" dirty="0">
              <a:latin typeface="Comic Sans MS" panose="030F0702030302020204" charset="0"/>
            </a:endParaRPr>
          </a:p>
        </p:txBody>
      </p:sp>
      <p:pic>
        <p:nvPicPr>
          <p:cNvPr id="8" name="Picture 2" descr="果物15-バナナ イラス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" y="1429575"/>
            <a:ext cx="4325620" cy="2774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円形吹き出し 14"/>
          <p:cNvSpPr/>
          <p:nvPr/>
        </p:nvSpPr>
        <p:spPr>
          <a:xfrm>
            <a:off x="6973661" y="1335812"/>
            <a:ext cx="5083356" cy="2713583"/>
          </a:xfrm>
          <a:prstGeom prst="wedgeEllipseCallout">
            <a:avLst>
              <a:gd name="adj1" fmla="val -61045"/>
              <a:gd name="adj2" fmla="val 435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130326" y="2202180"/>
            <a:ext cx="46001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000" dirty="0"/>
              <a:t>t</a:t>
            </a:r>
            <a:r>
              <a:rPr kumimoji="1" lang="en-US" altLang="ja-JP" sz="5000" dirty="0" smtClean="0"/>
              <a:t>hirteen bananas</a:t>
            </a:r>
            <a:endParaRPr kumimoji="1" lang="ja-JP" altLang="en-US" sz="5000" dirty="0"/>
          </a:p>
        </p:txBody>
      </p:sp>
      <p:pic>
        <p:nvPicPr>
          <p:cNvPr id="5122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48" y="1143094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506" y="236584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984" y="1865355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705" y="3685177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49" y="2711741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466" y="3519852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979" y="1360984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964" y="51983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88" y="3632200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741" y="2402612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41" y="4847046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088" y="4847046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果物15-バナナ イラスト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708" y="4317503"/>
            <a:ext cx="1651235" cy="105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30</Words>
  <Application>Microsoft Office PowerPoint</Application>
  <PresentationFormat>ユーザー設定</PresentationFormat>
  <Paragraphs>15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How　many ?</vt:lpstr>
      <vt:lpstr>PowerPoint プレゼンテーション</vt:lpstr>
      <vt:lpstr>PowerPoint プレゼンテーション</vt:lpstr>
      <vt:lpstr>How　many ?</vt:lpstr>
      <vt:lpstr>PowerPoint プレゼンテーション</vt:lpstr>
      <vt:lpstr>PowerPoint プレゼンテーション</vt:lpstr>
      <vt:lpstr>How　many ?</vt:lpstr>
      <vt:lpstr>PowerPoint プレゼンテーション</vt:lpstr>
      <vt:lpstr>PowerPoint プレゼンテーション</vt:lpstr>
      <vt:lpstr>How many ?</vt:lpstr>
      <vt:lpstr>eighteen cats</vt:lpstr>
      <vt:lpstr>How many ?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6</cp:revision>
  <dcterms:created xsi:type="dcterms:W3CDTF">2018-05-06T20:53:34Z</dcterms:created>
  <dcterms:modified xsi:type="dcterms:W3CDTF">2018-05-08T06:47:55Z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1041-10.8.0.5745</vt:lpwstr>
  </property>
</Properties>
</file>